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Bebas Neue"/>
      <p:regular r:id="rId29"/>
    </p:embeddedFont>
    <p:embeddedFont>
      <p:font typeface="Antic Slab"/>
      <p:regular r:id="rId30"/>
    </p:embeddedFont>
    <p:embeddedFont>
      <p:font typeface="PT Sans"/>
      <p:regular r:id="rId31"/>
      <p:bold r:id="rId32"/>
      <p:italic r:id="rId33"/>
      <p:boldItalic r:id="rId34"/>
    </p:embeddedFont>
    <p:embeddedFont>
      <p:font typeface="Anybody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0A0E89-E786-4282-A28F-0FBEB37F1313}">
  <a:tblStyle styleId="{3E0A0E89-E786-4282-A28F-0FBEB37F13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BebasNeue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TSans-regular.fntdata"/><Relationship Id="rId30" Type="http://schemas.openxmlformats.org/officeDocument/2006/relationships/font" Target="fonts/AnticSlab-regular.fntdata"/><Relationship Id="rId11" Type="http://schemas.openxmlformats.org/officeDocument/2006/relationships/slide" Target="slides/slide4.xml"/><Relationship Id="rId33" Type="http://schemas.openxmlformats.org/officeDocument/2006/relationships/font" Target="fonts/PTSans-italic.fntdata"/><Relationship Id="rId10" Type="http://schemas.openxmlformats.org/officeDocument/2006/relationships/slide" Target="slides/slide3.xml"/><Relationship Id="rId32" Type="http://schemas.openxmlformats.org/officeDocument/2006/relationships/font" Target="fonts/PTSans-bold.fntdata"/><Relationship Id="rId13" Type="http://schemas.openxmlformats.org/officeDocument/2006/relationships/slide" Target="slides/slide6.xml"/><Relationship Id="rId35" Type="http://schemas.openxmlformats.org/officeDocument/2006/relationships/font" Target="fonts/Anybody-regular.fntdata"/><Relationship Id="rId12" Type="http://schemas.openxmlformats.org/officeDocument/2006/relationships/slide" Target="slides/slide5.xml"/><Relationship Id="rId34" Type="http://schemas.openxmlformats.org/officeDocument/2006/relationships/font" Target="fonts/PTSans-boldItalic.fntdata"/><Relationship Id="rId15" Type="http://schemas.openxmlformats.org/officeDocument/2006/relationships/slide" Target="slides/slide8.xml"/><Relationship Id="rId37" Type="http://schemas.openxmlformats.org/officeDocument/2006/relationships/font" Target="fonts/Anybody-italic.fntdata"/><Relationship Id="rId14" Type="http://schemas.openxmlformats.org/officeDocument/2006/relationships/slide" Target="slides/slide7.xml"/><Relationship Id="rId36" Type="http://schemas.openxmlformats.org/officeDocument/2006/relationships/font" Target="fonts/Anybody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schemas.openxmlformats.org/officeDocument/2006/relationships/font" Target="fonts/Anybody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906d68bbc6_1_3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906d68bbc6_1_3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a5d88a258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a5d88a258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a5e57b9ae5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a5e57b9ae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a5e57b9ae5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a5e57b9ae5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a5e57b9ae5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a5e57b9ae5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a5e57b9ae5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a5e57b9ae5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a5e57b9ae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a5e57b9ae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a5d88a258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a5d88a258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90f2131b6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90f2131b6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906d68bbc6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906d68bbc6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90c9666e5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90c9666e5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a5d88a25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a5d88a25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a5d88a258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a5d88a258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a5d88a258c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a5d88a258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a5e57b9ae5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a5e57b9ae5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a5e57b9ae5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a5e57b9ae5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a5e57b9ae5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a5e57b9ae5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9">
  <p:cSld name="TITLE_9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ctrTitle"/>
          </p:nvPr>
        </p:nvSpPr>
        <p:spPr>
          <a:xfrm>
            <a:off x="713225" y="792976"/>
            <a:ext cx="3887700" cy="31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Anybody"/>
                <a:ea typeface="Anybody"/>
                <a:cs typeface="Anybody"/>
                <a:sym typeface="Anybod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713225" y="3892425"/>
            <a:ext cx="3887700" cy="4581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60" name="Google Shape;60;p15"/>
          <p:cNvGrpSpPr/>
          <p:nvPr/>
        </p:nvGrpSpPr>
        <p:grpSpPr>
          <a:xfrm>
            <a:off x="0" y="-7700"/>
            <a:ext cx="9143875" cy="5151200"/>
            <a:chOff x="0" y="-7700"/>
            <a:chExt cx="9143875" cy="5151200"/>
          </a:xfrm>
        </p:grpSpPr>
        <p:sp>
          <p:nvSpPr>
            <p:cNvPr id="61" name="Google Shape;61;p15"/>
            <p:cNvSpPr/>
            <p:nvPr/>
          </p:nvSpPr>
          <p:spPr>
            <a:xfrm>
              <a:off x="0" y="-7700"/>
              <a:ext cx="4113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507575" y="-7700"/>
              <a:ext cx="1092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8430775" y="5021400"/>
              <a:ext cx="7131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5056075" y="2230650"/>
            <a:ext cx="3374700" cy="20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16"/>
          <p:cNvSpPr txBox="1"/>
          <p:nvPr>
            <p:ph hasCustomPrompt="1" idx="2" type="title"/>
          </p:nvPr>
        </p:nvSpPr>
        <p:spPr>
          <a:xfrm>
            <a:off x="5056075" y="875250"/>
            <a:ext cx="1768200" cy="135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6"/>
          <p:cNvSpPr/>
          <p:nvPr>
            <p:ph idx="3" type="pic"/>
          </p:nvPr>
        </p:nvSpPr>
        <p:spPr>
          <a:xfrm>
            <a:off x="713225" y="539500"/>
            <a:ext cx="3830400" cy="406440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sp>
      <p:grpSp>
        <p:nvGrpSpPr>
          <p:cNvPr id="68" name="Google Shape;68;p16"/>
          <p:cNvGrpSpPr/>
          <p:nvPr/>
        </p:nvGrpSpPr>
        <p:grpSpPr>
          <a:xfrm>
            <a:off x="0" y="-7700"/>
            <a:ext cx="9144025" cy="5151200"/>
            <a:chOff x="0" y="-7700"/>
            <a:chExt cx="9144025" cy="5151200"/>
          </a:xfrm>
        </p:grpSpPr>
        <p:sp>
          <p:nvSpPr>
            <p:cNvPr id="69" name="Google Shape;69;p16"/>
            <p:cNvSpPr/>
            <p:nvPr/>
          </p:nvSpPr>
          <p:spPr>
            <a:xfrm>
              <a:off x="0" y="-7700"/>
              <a:ext cx="26709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6"/>
            <p:cNvSpPr/>
            <p:nvPr/>
          </p:nvSpPr>
          <p:spPr>
            <a:xfrm>
              <a:off x="7142900" y="5021400"/>
              <a:ext cx="1092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6"/>
            <p:cNvSpPr/>
            <p:nvPr/>
          </p:nvSpPr>
          <p:spPr>
            <a:xfrm>
              <a:off x="7336825" y="5021400"/>
              <a:ext cx="18072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720000" y="1063351"/>
            <a:ext cx="7704000" cy="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75" name="Google Shape;75;p17"/>
          <p:cNvGrpSpPr/>
          <p:nvPr/>
        </p:nvGrpSpPr>
        <p:grpSpPr>
          <a:xfrm>
            <a:off x="713225" y="-7700"/>
            <a:ext cx="8430775" cy="5151200"/>
            <a:chOff x="713225" y="-7700"/>
            <a:chExt cx="8430775" cy="5151200"/>
          </a:xfrm>
        </p:grpSpPr>
        <p:sp>
          <p:nvSpPr>
            <p:cNvPr id="76" name="Google Shape;76;p17"/>
            <p:cNvSpPr/>
            <p:nvPr/>
          </p:nvSpPr>
          <p:spPr>
            <a:xfrm>
              <a:off x="713225" y="-7700"/>
              <a:ext cx="8289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7"/>
            <p:cNvSpPr/>
            <p:nvPr/>
          </p:nvSpPr>
          <p:spPr>
            <a:xfrm>
              <a:off x="8771225" y="5021400"/>
              <a:ext cx="1092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7"/>
            <p:cNvSpPr/>
            <p:nvPr/>
          </p:nvSpPr>
          <p:spPr>
            <a:xfrm>
              <a:off x="8944800" y="5021400"/>
              <a:ext cx="1992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4802798" y="2404775"/>
            <a:ext cx="2725800" cy="14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2" type="subTitle"/>
          </p:nvPr>
        </p:nvSpPr>
        <p:spPr>
          <a:xfrm>
            <a:off x="1615402" y="2404775"/>
            <a:ext cx="2725800" cy="14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3" type="subTitle"/>
          </p:nvPr>
        </p:nvSpPr>
        <p:spPr>
          <a:xfrm>
            <a:off x="1615402" y="1928375"/>
            <a:ext cx="2725800" cy="476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4" type="subTitle"/>
          </p:nvPr>
        </p:nvSpPr>
        <p:spPr>
          <a:xfrm>
            <a:off x="4802794" y="1928375"/>
            <a:ext cx="2725800" cy="476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5" name="Google Shape;85;p18"/>
          <p:cNvGrpSpPr/>
          <p:nvPr/>
        </p:nvGrpSpPr>
        <p:grpSpPr>
          <a:xfrm>
            <a:off x="3787725" y="-7700"/>
            <a:ext cx="5356275" cy="5151200"/>
            <a:chOff x="3787725" y="-7700"/>
            <a:chExt cx="5356275" cy="5151200"/>
          </a:xfrm>
        </p:grpSpPr>
        <p:sp>
          <p:nvSpPr>
            <p:cNvPr id="86" name="Google Shape;86;p18"/>
            <p:cNvSpPr/>
            <p:nvPr/>
          </p:nvSpPr>
          <p:spPr>
            <a:xfrm>
              <a:off x="8064075" y="-7700"/>
              <a:ext cx="8745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8"/>
            <p:cNvSpPr/>
            <p:nvPr/>
          </p:nvSpPr>
          <p:spPr>
            <a:xfrm>
              <a:off x="9034800" y="-7700"/>
              <a:ext cx="1092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8"/>
            <p:cNvSpPr/>
            <p:nvPr/>
          </p:nvSpPr>
          <p:spPr>
            <a:xfrm>
              <a:off x="3787725" y="5021400"/>
              <a:ext cx="15732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1" name="Google Shape;91;p19"/>
          <p:cNvGrpSpPr/>
          <p:nvPr/>
        </p:nvGrpSpPr>
        <p:grpSpPr>
          <a:xfrm>
            <a:off x="2459100" y="-7700"/>
            <a:ext cx="6684750" cy="5151200"/>
            <a:chOff x="2459100" y="-7700"/>
            <a:chExt cx="6684750" cy="5151200"/>
          </a:xfrm>
        </p:grpSpPr>
        <p:sp>
          <p:nvSpPr>
            <p:cNvPr id="92" name="Google Shape;92;p19"/>
            <p:cNvSpPr/>
            <p:nvPr/>
          </p:nvSpPr>
          <p:spPr>
            <a:xfrm>
              <a:off x="2459100" y="-7700"/>
              <a:ext cx="12747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9"/>
            <p:cNvSpPr/>
            <p:nvPr/>
          </p:nvSpPr>
          <p:spPr>
            <a:xfrm>
              <a:off x="7265475" y="5021400"/>
              <a:ext cx="1092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9"/>
            <p:cNvSpPr/>
            <p:nvPr/>
          </p:nvSpPr>
          <p:spPr>
            <a:xfrm>
              <a:off x="7496250" y="5021400"/>
              <a:ext cx="16476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713225" y="1361000"/>
            <a:ext cx="4294800" cy="6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" type="subTitle"/>
          </p:nvPr>
        </p:nvSpPr>
        <p:spPr>
          <a:xfrm>
            <a:off x="713225" y="1971675"/>
            <a:ext cx="4294800" cy="17541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98" name="Google Shape;98;p20"/>
          <p:cNvSpPr/>
          <p:nvPr>
            <p:ph idx="2" type="pic"/>
          </p:nvPr>
        </p:nvSpPr>
        <p:spPr>
          <a:xfrm>
            <a:off x="5643775" y="539500"/>
            <a:ext cx="2787000" cy="406440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sp>
      <p:grpSp>
        <p:nvGrpSpPr>
          <p:cNvPr id="99" name="Google Shape;99;p20"/>
          <p:cNvGrpSpPr/>
          <p:nvPr/>
        </p:nvGrpSpPr>
        <p:grpSpPr>
          <a:xfrm>
            <a:off x="1805675" y="-7700"/>
            <a:ext cx="5539988" cy="5151200"/>
            <a:chOff x="1805675" y="-7700"/>
            <a:chExt cx="5539988" cy="5151200"/>
          </a:xfrm>
        </p:grpSpPr>
        <p:sp>
          <p:nvSpPr>
            <p:cNvPr id="100" name="Google Shape;100;p20"/>
            <p:cNvSpPr/>
            <p:nvPr/>
          </p:nvSpPr>
          <p:spPr>
            <a:xfrm>
              <a:off x="6728888" y="-7700"/>
              <a:ext cx="4113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0"/>
            <p:cNvSpPr/>
            <p:nvPr/>
          </p:nvSpPr>
          <p:spPr>
            <a:xfrm>
              <a:off x="7236463" y="-7700"/>
              <a:ext cx="1092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0"/>
            <p:cNvSpPr/>
            <p:nvPr/>
          </p:nvSpPr>
          <p:spPr>
            <a:xfrm>
              <a:off x="1805675" y="5021400"/>
              <a:ext cx="13173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>
            <p:ph hasCustomPrompt="1" type="title"/>
          </p:nvPr>
        </p:nvSpPr>
        <p:spPr>
          <a:xfrm>
            <a:off x="713225" y="2795600"/>
            <a:ext cx="7717500" cy="13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2" name="Google Shape;112;p24"/>
          <p:cNvSpPr txBox="1"/>
          <p:nvPr>
            <p:ph idx="1" type="subTitle"/>
          </p:nvPr>
        </p:nvSpPr>
        <p:spPr>
          <a:xfrm>
            <a:off x="1835475" y="4153700"/>
            <a:ext cx="5473200" cy="4503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3" name="Google Shape;113;p24"/>
          <p:cNvGrpSpPr/>
          <p:nvPr/>
        </p:nvGrpSpPr>
        <p:grpSpPr>
          <a:xfrm>
            <a:off x="0" y="-7700"/>
            <a:ext cx="9143875" cy="5151200"/>
            <a:chOff x="0" y="-7700"/>
            <a:chExt cx="9143875" cy="5151200"/>
          </a:xfrm>
        </p:grpSpPr>
        <p:sp>
          <p:nvSpPr>
            <p:cNvPr id="114" name="Google Shape;114;p24"/>
            <p:cNvSpPr/>
            <p:nvPr/>
          </p:nvSpPr>
          <p:spPr>
            <a:xfrm>
              <a:off x="0" y="-7700"/>
              <a:ext cx="4113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4"/>
            <p:cNvSpPr/>
            <p:nvPr/>
          </p:nvSpPr>
          <p:spPr>
            <a:xfrm>
              <a:off x="507575" y="-7700"/>
              <a:ext cx="1092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4"/>
            <p:cNvSpPr/>
            <p:nvPr/>
          </p:nvSpPr>
          <p:spPr>
            <a:xfrm>
              <a:off x="8430775" y="5021400"/>
              <a:ext cx="7131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hasCustomPrompt="1" idx="2" type="title"/>
          </p:nvPr>
        </p:nvSpPr>
        <p:spPr>
          <a:xfrm>
            <a:off x="713225" y="1365975"/>
            <a:ext cx="1021200" cy="63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26"/>
          <p:cNvSpPr txBox="1"/>
          <p:nvPr>
            <p:ph hasCustomPrompt="1" idx="3" type="title"/>
          </p:nvPr>
        </p:nvSpPr>
        <p:spPr>
          <a:xfrm>
            <a:off x="713225" y="3028075"/>
            <a:ext cx="1021200" cy="63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26"/>
          <p:cNvSpPr txBox="1"/>
          <p:nvPr>
            <p:ph hasCustomPrompt="1" idx="4" type="title"/>
          </p:nvPr>
        </p:nvSpPr>
        <p:spPr>
          <a:xfrm>
            <a:off x="3412375" y="1365975"/>
            <a:ext cx="1021200" cy="63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26"/>
          <p:cNvSpPr txBox="1"/>
          <p:nvPr>
            <p:ph hasCustomPrompt="1" idx="5" type="title"/>
          </p:nvPr>
        </p:nvSpPr>
        <p:spPr>
          <a:xfrm>
            <a:off x="3412375" y="3028075"/>
            <a:ext cx="1021200" cy="63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26"/>
          <p:cNvSpPr txBox="1"/>
          <p:nvPr>
            <p:ph hasCustomPrompt="1" idx="6" type="title"/>
          </p:nvPr>
        </p:nvSpPr>
        <p:spPr>
          <a:xfrm>
            <a:off x="6111650" y="1365975"/>
            <a:ext cx="1021200" cy="63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26"/>
          <p:cNvSpPr txBox="1"/>
          <p:nvPr>
            <p:ph hasCustomPrompt="1" idx="7" type="title"/>
          </p:nvPr>
        </p:nvSpPr>
        <p:spPr>
          <a:xfrm>
            <a:off x="6111650" y="3028076"/>
            <a:ext cx="1021200" cy="63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26"/>
          <p:cNvSpPr txBox="1"/>
          <p:nvPr>
            <p:ph idx="1" type="subTitle"/>
          </p:nvPr>
        </p:nvSpPr>
        <p:spPr>
          <a:xfrm>
            <a:off x="720000" y="2027075"/>
            <a:ext cx="2305500" cy="4839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8" type="subTitle"/>
          </p:nvPr>
        </p:nvSpPr>
        <p:spPr>
          <a:xfrm>
            <a:off x="3419275" y="2027075"/>
            <a:ext cx="2305500" cy="4839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9" type="subTitle"/>
          </p:nvPr>
        </p:nvSpPr>
        <p:spPr>
          <a:xfrm>
            <a:off x="6118550" y="2027075"/>
            <a:ext cx="2305500" cy="4839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13" type="subTitle"/>
          </p:nvPr>
        </p:nvSpPr>
        <p:spPr>
          <a:xfrm>
            <a:off x="720000" y="3689025"/>
            <a:ext cx="2305500" cy="4839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4" type="subTitle"/>
          </p:nvPr>
        </p:nvSpPr>
        <p:spPr>
          <a:xfrm>
            <a:off x="3419275" y="3689025"/>
            <a:ext cx="2305500" cy="4839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15" type="subTitle"/>
          </p:nvPr>
        </p:nvSpPr>
        <p:spPr>
          <a:xfrm>
            <a:off x="6118550" y="3689025"/>
            <a:ext cx="2305500" cy="4839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2813250" y="3266388"/>
            <a:ext cx="2655300" cy="5319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4" name="Google Shape;134;p27"/>
          <p:cNvSpPr txBox="1"/>
          <p:nvPr>
            <p:ph idx="1" type="subTitle"/>
          </p:nvPr>
        </p:nvSpPr>
        <p:spPr>
          <a:xfrm>
            <a:off x="713225" y="1345200"/>
            <a:ext cx="4755300" cy="18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35" name="Google Shape;135;p27"/>
          <p:cNvGrpSpPr/>
          <p:nvPr/>
        </p:nvGrpSpPr>
        <p:grpSpPr>
          <a:xfrm>
            <a:off x="713225" y="-7700"/>
            <a:ext cx="4670050" cy="5151200"/>
            <a:chOff x="713225" y="-7700"/>
            <a:chExt cx="4670050" cy="5151200"/>
          </a:xfrm>
        </p:grpSpPr>
        <p:sp>
          <p:nvSpPr>
            <p:cNvPr id="136" name="Google Shape;136;p27"/>
            <p:cNvSpPr/>
            <p:nvPr/>
          </p:nvSpPr>
          <p:spPr>
            <a:xfrm>
              <a:off x="4766500" y="-7700"/>
              <a:ext cx="4113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7"/>
            <p:cNvSpPr/>
            <p:nvPr/>
          </p:nvSpPr>
          <p:spPr>
            <a:xfrm>
              <a:off x="5274075" y="-7700"/>
              <a:ext cx="1092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7"/>
            <p:cNvSpPr/>
            <p:nvPr/>
          </p:nvSpPr>
          <p:spPr>
            <a:xfrm>
              <a:off x="713225" y="5021400"/>
              <a:ext cx="7131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title"/>
          </p:nvPr>
        </p:nvSpPr>
        <p:spPr>
          <a:xfrm>
            <a:off x="5956950" y="445025"/>
            <a:ext cx="24738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28"/>
          <p:cNvSpPr txBox="1"/>
          <p:nvPr>
            <p:ph idx="1" type="subTitle"/>
          </p:nvPr>
        </p:nvSpPr>
        <p:spPr>
          <a:xfrm>
            <a:off x="5956950" y="1499000"/>
            <a:ext cx="2473800" cy="9150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28"/>
          <p:cNvSpPr/>
          <p:nvPr>
            <p:ph idx="2" type="pic"/>
          </p:nvPr>
        </p:nvSpPr>
        <p:spPr>
          <a:xfrm>
            <a:off x="710450" y="547050"/>
            <a:ext cx="2599800" cy="404940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43" name="Google Shape;143;p28"/>
          <p:cNvSpPr/>
          <p:nvPr>
            <p:ph idx="3" type="pic"/>
          </p:nvPr>
        </p:nvSpPr>
        <p:spPr>
          <a:xfrm>
            <a:off x="3690475" y="539500"/>
            <a:ext cx="2031300" cy="201480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44" name="Google Shape;144;p28"/>
          <p:cNvSpPr/>
          <p:nvPr>
            <p:ph idx="4" type="pic"/>
          </p:nvPr>
        </p:nvSpPr>
        <p:spPr>
          <a:xfrm>
            <a:off x="3690475" y="2953775"/>
            <a:ext cx="4740300" cy="165030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48" name="Google Shape;148;p29"/>
          <p:cNvGrpSpPr/>
          <p:nvPr/>
        </p:nvGrpSpPr>
        <p:grpSpPr>
          <a:xfrm>
            <a:off x="1360000" y="-7700"/>
            <a:ext cx="7784000" cy="5151200"/>
            <a:chOff x="1360000" y="-7700"/>
            <a:chExt cx="7784000" cy="5151200"/>
          </a:xfrm>
        </p:grpSpPr>
        <p:sp>
          <p:nvSpPr>
            <p:cNvPr id="149" name="Google Shape;149;p29"/>
            <p:cNvSpPr/>
            <p:nvPr/>
          </p:nvSpPr>
          <p:spPr>
            <a:xfrm>
              <a:off x="8527225" y="-7700"/>
              <a:ext cx="4113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9"/>
            <p:cNvSpPr/>
            <p:nvPr/>
          </p:nvSpPr>
          <p:spPr>
            <a:xfrm>
              <a:off x="9034800" y="-7700"/>
              <a:ext cx="1092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9"/>
            <p:cNvSpPr/>
            <p:nvPr/>
          </p:nvSpPr>
          <p:spPr>
            <a:xfrm>
              <a:off x="1360000" y="5021400"/>
              <a:ext cx="7131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1" type="subTitle"/>
          </p:nvPr>
        </p:nvSpPr>
        <p:spPr>
          <a:xfrm>
            <a:off x="713225" y="2503625"/>
            <a:ext cx="2332200" cy="12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idx="2" type="subTitle"/>
          </p:nvPr>
        </p:nvSpPr>
        <p:spPr>
          <a:xfrm>
            <a:off x="3402508" y="2503625"/>
            <a:ext cx="2332200" cy="12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3" type="subTitle"/>
          </p:nvPr>
        </p:nvSpPr>
        <p:spPr>
          <a:xfrm>
            <a:off x="6091798" y="2503625"/>
            <a:ext cx="2332200" cy="12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idx="4" type="subTitle"/>
          </p:nvPr>
        </p:nvSpPr>
        <p:spPr>
          <a:xfrm>
            <a:off x="713225" y="2032625"/>
            <a:ext cx="2332200" cy="4710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5" type="subTitle"/>
          </p:nvPr>
        </p:nvSpPr>
        <p:spPr>
          <a:xfrm>
            <a:off x="3402509" y="2032625"/>
            <a:ext cx="2332200" cy="4710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6" type="subTitle"/>
          </p:nvPr>
        </p:nvSpPr>
        <p:spPr>
          <a:xfrm>
            <a:off x="6091793" y="2032625"/>
            <a:ext cx="2332200" cy="4710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60" name="Google Shape;160;p30"/>
          <p:cNvGrpSpPr/>
          <p:nvPr/>
        </p:nvGrpSpPr>
        <p:grpSpPr>
          <a:xfrm>
            <a:off x="0" y="-7700"/>
            <a:ext cx="9143875" cy="5151200"/>
            <a:chOff x="0" y="-7700"/>
            <a:chExt cx="9143875" cy="5151200"/>
          </a:xfrm>
        </p:grpSpPr>
        <p:sp>
          <p:nvSpPr>
            <p:cNvPr id="161" name="Google Shape;161;p30"/>
            <p:cNvSpPr/>
            <p:nvPr/>
          </p:nvSpPr>
          <p:spPr>
            <a:xfrm>
              <a:off x="0" y="-7700"/>
              <a:ext cx="4113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0"/>
            <p:cNvSpPr/>
            <p:nvPr/>
          </p:nvSpPr>
          <p:spPr>
            <a:xfrm>
              <a:off x="507575" y="-7700"/>
              <a:ext cx="1092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0"/>
            <p:cNvSpPr/>
            <p:nvPr/>
          </p:nvSpPr>
          <p:spPr>
            <a:xfrm>
              <a:off x="8430775" y="5021400"/>
              <a:ext cx="7131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6" name="Google Shape;166;p31"/>
          <p:cNvSpPr txBox="1"/>
          <p:nvPr>
            <p:ph idx="1" type="subTitle"/>
          </p:nvPr>
        </p:nvSpPr>
        <p:spPr>
          <a:xfrm>
            <a:off x="713224" y="18251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2" type="subTitle"/>
          </p:nvPr>
        </p:nvSpPr>
        <p:spPr>
          <a:xfrm>
            <a:off x="4810676" y="18251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3" type="subTitle"/>
          </p:nvPr>
        </p:nvSpPr>
        <p:spPr>
          <a:xfrm>
            <a:off x="713224" y="348567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4" type="subTitle"/>
          </p:nvPr>
        </p:nvSpPr>
        <p:spPr>
          <a:xfrm>
            <a:off x="4810676" y="348567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31"/>
          <p:cNvSpPr txBox="1"/>
          <p:nvPr>
            <p:ph idx="5" type="subTitle"/>
          </p:nvPr>
        </p:nvSpPr>
        <p:spPr>
          <a:xfrm>
            <a:off x="713225" y="1354025"/>
            <a:ext cx="2811000" cy="4710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1" name="Google Shape;171;p31"/>
          <p:cNvSpPr txBox="1"/>
          <p:nvPr>
            <p:ph idx="6" type="subTitle"/>
          </p:nvPr>
        </p:nvSpPr>
        <p:spPr>
          <a:xfrm>
            <a:off x="713225" y="3014775"/>
            <a:ext cx="2811000" cy="4710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7" type="subTitle"/>
          </p:nvPr>
        </p:nvSpPr>
        <p:spPr>
          <a:xfrm>
            <a:off x="4810650" y="1354025"/>
            <a:ext cx="2811000" cy="4710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" name="Google Shape;173;p31"/>
          <p:cNvSpPr txBox="1"/>
          <p:nvPr>
            <p:ph idx="8" type="subTitle"/>
          </p:nvPr>
        </p:nvSpPr>
        <p:spPr>
          <a:xfrm>
            <a:off x="4810650" y="3014775"/>
            <a:ext cx="2811000" cy="4710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74" name="Google Shape;174;p31"/>
          <p:cNvGrpSpPr/>
          <p:nvPr/>
        </p:nvGrpSpPr>
        <p:grpSpPr>
          <a:xfrm>
            <a:off x="1683225" y="-7700"/>
            <a:ext cx="4874350" cy="5151200"/>
            <a:chOff x="1683225" y="-7700"/>
            <a:chExt cx="4874350" cy="5151200"/>
          </a:xfrm>
        </p:grpSpPr>
        <p:sp>
          <p:nvSpPr>
            <p:cNvPr id="175" name="Google Shape;175;p31"/>
            <p:cNvSpPr/>
            <p:nvPr/>
          </p:nvSpPr>
          <p:spPr>
            <a:xfrm>
              <a:off x="1683225" y="-7700"/>
              <a:ext cx="9495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2728900" y="-7700"/>
              <a:ext cx="1092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4810675" y="5021400"/>
              <a:ext cx="17469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2934375" y="-7700"/>
              <a:ext cx="1092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1" name="Google Shape;181;p32"/>
          <p:cNvSpPr txBox="1"/>
          <p:nvPr>
            <p:ph idx="1" type="subTitle"/>
          </p:nvPr>
        </p:nvSpPr>
        <p:spPr>
          <a:xfrm>
            <a:off x="713225" y="1751099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32"/>
          <p:cNvSpPr txBox="1"/>
          <p:nvPr>
            <p:ph idx="2" type="subTitle"/>
          </p:nvPr>
        </p:nvSpPr>
        <p:spPr>
          <a:xfrm>
            <a:off x="3579000" y="1751099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32"/>
          <p:cNvSpPr txBox="1"/>
          <p:nvPr>
            <p:ph idx="3" type="subTitle"/>
          </p:nvPr>
        </p:nvSpPr>
        <p:spPr>
          <a:xfrm>
            <a:off x="713225" y="349880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32"/>
          <p:cNvSpPr txBox="1"/>
          <p:nvPr>
            <p:ph idx="4" type="subTitle"/>
          </p:nvPr>
        </p:nvSpPr>
        <p:spPr>
          <a:xfrm>
            <a:off x="3579000" y="349880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5" name="Google Shape;185;p32"/>
          <p:cNvSpPr txBox="1"/>
          <p:nvPr>
            <p:ph idx="5" type="subTitle"/>
          </p:nvPr>
        </p:nvSpPr>
        <p:spPr>
          <a:xfrm>
            <a:off x="6445850" y="1751099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6" name="Google Shape;186;p32"/>
          <p:cNvSpPr txBox="1"/>
          <p:nvPr>
            <p:ph idx="6" type="subTitle"/>
          </p:nvPr>
        </p:nvSpPr>
        <p:spPr>
          <a:xfrm>
            <a:off x="6445850" y="349880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32"/>
          <p:cNvSpPr txBox="1"/>
          <p:nvPr>
            <p:ph idx="7" type="subTitle"/>
          </p:nvPr>
        </p:nvSpPr>
        <p:spPr>
          <a:xfrm>
            <a:off x="717125" y="1284815"/>
            <a:ext cx="1978200" cy="4695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" name="Google Shape;188;p32"/>
          <p:cNvSpPr txBox="1"/>
          <p:nvPr>
            <p:ph idx="8" type="subTitle"/>
          </p:nvPr>
        </p:nvSpPr>
        <p:spPr>
          <a:xfrm>
            <a:off x="3582900" y="1284815"/>
            <a:ext cx="1978200" cy="4695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9" name="Google Shape;189;p32"/>
          <p:cNvSpPr txBox="1"/>
          <p:nvPr>
            <p:ph idx="9" type="subTitle"/>
          </p:nvPr>
        </p:nvSpPr>
        <p:spPr>
          <a:xfrm>
            <a:off x="6449750" y="1284815"/>
            <a:ext cx="1978200" cy="4695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0" name="Google Shape;190;p32"/>
          <p:cNvSpPr txBox="1"/>
          <p:nvPr>
            <p:ph idx="13" type="subTitle"/>
          </p:nvPr>
        </p:nvSpPr>
        <p:spPr>
          <a:xfrm>
            <a:off x="717125" y="3029325"/>
            <a:ext cx="1978200" cy="4695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32"/>
          <p:cNvSpPr txBox="1"/>
          <p:nvPr>
            <p:ph idx="14" type="subTitle"/>
          </p:nvPr>
        </p:nvSpPr>
        <p:spPr>
          <a:xfrm>
            <a:off x="3582900" y="3029325"/>
            <a:ext cx="1978200" cy="4695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2" name="Google Shape;192;p32"/>
          <p:cNvSpPr txBox="1"/>
          <p:nvPr>
            <p:ph idx="15" type="subTitle"/>
          </p:nvPr>
        </p:nvSpPr>
        <p:spPr>
          <a:xfrm>
            <a:off x="6449750" y="3029325"/>
            <a:ext cx="1978200" cy="4695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93" name="Google Shape;193;p32"/>
          <p:cNvGrpSpPr/>
          <p:nvPr/>
        </p:nvGrpSpPr>
        <p:grpSpPr>
          <a:xfrm>
            <a:off x="1427400" y="-7700"/>
            <a:ext cx="5561950" cy="5151200"/>
            <a:chOff x="1427400" y="-7700"/>
            <a:chExt cx="5561950" cy="5151200"/>
          </a:xfrm>
        </p:grpSpPr>
        <p:sp>
          <p:nvSpPr>
            <p:cNvPr id="194" name="Google Shape;194;p32"/>
            <p:cNvSpPr/>
            <p:nvPr/>
          </p:nvSpPr>
          <p:spPr>
            <a:xfrm>
              <a:off x="5149750" y="-7700"/>
              <a:ext cx="18396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1427400" y="5021400"/>
              <a:ext cx="1092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1616575" y="5021400"/>
              <a:ext cx="7131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hasCustomPrompt="1" type="title"/>
          </p:nvPr>
        </p:nvSpPr>
        <p:spPr>
          <a:xfrm>
            <a:off x="4938163" y="1974613"/>
            <a:ext cx="3492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3"/>
          <p:cNvSpPr txBox="1"/>
          <p:nvPr>
            <p:ph idx="1" type="subTitle"/>
          </p:nvPr>
        </p:nvSpPr>
        <p:spPr>
          <a:xfrm>
            <a:off x="4938175" y="2743512"/>
            <a:ext cx="3492600" cy="4254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0" name="Google Shape;200;p33"/>
          <p:cNvSpPr txBox="1"/>
          <p:nvPr>
            <p:ph hasCustomPrompt="1" idx="2" type="title"/>
          </p:nvPr>
        </p:nvSpPr>
        <p:spPr>
          <a:xfrm>
            <a:off x="4938175" y="539502"/>
            <a:ext cx="3492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3"/>
          <p:cNvSpPr txBox="1"/>
          <p:nvPr>
            <p:ph idx="3" type="subTitle"/>
          </p:nvPr>
        </p:nvSpPr>
        <p:spPr>
          <a:xfrm>
            <a:off x="4938175" y="1308413"/>
            <a:ext cx="3492600" cy="4254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2" name="Google Shape;202;p33"/>
          <p:cNvSpPr txBox="1"/>
          <p:nvPr>
            <p:ph hasCustomPrompt="1" idx="4" type="title"/>
          </p:nvPr>
        </p:nvSpPr>
        <p:spPr>
          <a:xfrm>
            <a:off x="4938163" y="3409688"/>
            <a:ext cx="3492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3"/>
          <p:cNvSpPr txBox="1"/>
          <p:nvPr>
            <p:ph idx="5" type="subTitle"/>
          </p:nvPr>
        </p:nvSpPr>
        <p:spPr>
          <a:xfrm>
            <a:off x="4938175" y="4178588"/>
            <a:ext cx="3492600" cy="4254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04" name="Google Shape;204;p33"/>
          <p:cNvGrpSpPr/>
          <p:nvPr/>
        </p:nvGrpSpPr>
        <p:grpSpPr>
          <a:xfrm>
            <a:off x="2825700" y="-7700"/>
            <a:ext cx="3521275" cy="5151200"/>
            <a:chOff x="2825700" y="-7700"/>
            <a:chExt cx="3521275" cy="5151200"/>
          </a:xfrm>
        </p:grpSpPr>
        <p:sp>
          <p:nvSpPr>
            <p:cNvPr id="205" name="Google Shape;205;p33"/>
            <p:cNvSpPr/>
            <p:nvPr/>
          </p:nvSpPr>
          <p:spPr>
            <a:xfrm>
              <a:off x="2825700" y="-7700"/>
              <a:ext cx="4113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3333275" y="-7700"/>
              <a:ext cx="1092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4938175" y="5021400"/>
              <a:ext cx="14088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962075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0" name="Google Shape;210;p34"/>
          <p:cNvSpPr txBox="1"/>
          <p:nvPr>
            <p:ph idx="1" type="subTitle"/>
          </p:nvPr>
        </p:nvSpPr>
        <p:spPr>
          <a:xfrm>
            <a:off x="962075" y="2385539"/>
            <a:ext cx="4448100" cy="10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11" name="Google Shape;211;p34"/>
          <p:cNvSpPr txBox="1"/>
          <p:nvPr>
            <p:ph idx="2" type="subTitle"/>
          </p:nvPr>
        </p:nvSpPr>
        <p:spPr>
          <a:xfrm>
            <a:off x="962075" y="4212450"/>
            <a:ext cx="4448100" cy="391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12" name="Google Shape;212;p34"/>
          <p:cNvSpPr txBox="1"/>
          <p:nvPr/>
        </p:nvSpPr>
        <p:spPr>
          <a:xfrm>
            <a:off x="713225" y="3444906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 </a:t>
            </a:r>
            <a:endParaRPr b="1" sz="1200" u="sng">
              <a:solidFill>
                <a:schemeClr val="dk1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grpSp>
        <p:nvGrpSpPr>
          <p:cNvPr id="213" name="Google Shape;213;p34"/>
          <p:cNvGrpSpPr/>
          <p:nvPr/>
        </p:nvGrpSpPr>
        <p:grpSpPr>
          <a:xfrm>
            <a:off x="2455625" y="-7700"/>
            <a:ext cx="3908325" cy="5151200"/>
            <a:chOff x="2455625" y="-7700"/>
            <a:chExt cx="3908325" cy="5151200"/>
          </a:xfrm>
        </p:grpSpPr>
        <p:sp>
          <p:nvSpPr>
            <p:cNvPr id="214" name="Google Shape;214;p34"/>
            <p:cNvSpPr/>
            <p:nvPr/>
          </p:nvSpPr>
          <p:spPr>
            <a:xfrm>
              <a:off x="5747175" y="-7700"/>
              <a:ext cx="4113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4"/>
            <p:cNvSpPr/>
            <p:nvPr/>
          </p:nvSpPr>
          <p:spPr>
            <a:xfrm>
              <a:off x="6254750" y="-7700"/>
              <a:ext cx="1092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4"/>
            <p:cNvSpPr/>
            <p:nvPr/>
          </p:nvSpPr>
          <p:spPr>
            <a:xfrm>
              <a:off x="2455625" y="5021400"/>
              <a:ext cx="14610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35"/>
          <p:cNvGrpSpPr/>
          <p:nvPr/>
        </p:nvGrpSpPr>
        <p:grpSpPr>
          <a:xfrm>
            <a:off x="713225" y="-7700"/>
            <a:ext cx="4670050" cy="5151200"/>
            <a:chOff x="713225" y="-7700"/>
            <a:chExt cx="4670050" cy="5151200"/>
          </a:xfrm>
        </p:grpSpPr>
        <p:sp>
          <p:nvSpPr>
            <p:cNvPr id="219" name="Google Shape;219;p35"/>
            <p:cNvSpPr/>
            <p:nvPr/>
          </p:nvSpPr>
          <p:spPr>
            <a:xfrm>
              <a:off x="4766500" y="-7700"/>
              <a:ext cx="4113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5274075" y="-7700"/>
              <a:ext cx="1092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713225" y="5021400"/>
              <a:ext cx="7131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35"/>
          <p:cNvGrpSpPr/>
          <p:nvPr/>
        </p:nvGrpSpPr>
        <p:grpSpPr>
          <a:xfrm flipH="1">
            <a:off x="6433995" y="307084"/>
            <a:ext cx="2435714" cy="4836202"/>
            <a:chOff x="426872" y="2174436"/>
            <a:chExt cx="1297871" cy="2576971"/>
          </a:xfrm>
        </p:grpSpPr>
        <p:sp>
          <p:nvSpPr>
            <p:cNvPr id="223" name="Google Shape;223;p35"/>
            <p:cNvSpPr/>
            <p:nvPr/>
          </p:nvSpPr>
          <p:spPr>
            <a:xfrm>
              <a:off x="935331" y="2180406"/>
              <a:ext cx="327599" cy="198981"/>
            </a:xfrm>
            <a:custGeom>
              <a:rect b="b" l="l" r="r" t="t"/>
              <a:pathLst>
                <a:path extrusionOk="0" h="7033" w="11579">
                  <a:moveTo>
                    <a:pt x="1662" y="499"/>
                  </a:moveTo>
                  <a:cubicBezTo>
                    <a:pt x="1755" y="499"/>
                    <a:pt x="1784" y="632"/>
                    <a:pt x="1692" y="679"/>
                  </a:cubicBezTo>
                  <a:cubicBezTo>
                    <a:pt x="1431" y="813"/>
                    <a:pt x="1197" y="1005"/>
                    <a:pt x="1040" y="1253"/>
                  </a:cubicBezTo>
                  <a:cubicBezTo>
                    <a:pt x="1023" y="1278"/>
                    <a:pt x="1000" y="1288"/>
                    <a:pt x="977" y="1288"/>
                  </a:cubicBezTo>
                  <a:cubicBezTo>
                    <a:pt x="915" y="1288"/>
                    <a:pt x="848" y="1219"/>
                    <a:pt x="884" y="1153"/>
                  </a:cubicBezTo>
                  <a:cubicBezTo>
                    <a:pt x="1051" y="845"/>
                    <a:pt x="1291" y="612"/>
                    <a:pt x="1627" y="505"/>
                  </a:cubicBezTo>
                  <a:cubicBezTo>
                    <a:pt x="1639" y="501"/>
                    <a:pt x="1651" y="499"/>
                    <a:pt x="1662" y="499"/>
                  </a:cubicBezTo>
                  <a:close/>
                  <a:moveTo>
                    <a:pt x="2401" y="637"/>
                  </a:moveTo>
                  <a:cubicBezTo>
                    <a:pt x="2472" y="637"/>
                    <a:pt x="2481" y="734"/>
                    <a:pt x="2419" y="765"/>
                  </a:cubicBezTo>
                  <a:cubicBezTo>
                    <a:pt x="1928" y="1001"/>
                    <a:pt x="1538" y="1208"/>
                    <a:pt x="1285" y="1722"/>
                  </a:cubicBezTo>
                  <a:cubicBezTo>
                    <a:pt x="1274" y="1744"/>
                    <a:pt x="1255" y="1754"/>
                    <a:pt x="1236" y="1754"/>
                  </a:cubicBezTo>
                  <a:cubicBezTo>
                    <a:pt x="1196" y="1754"/>
                    <a:pt x="1156" y="1715"/>
                    <a:pt x="1176" y="1668"/>
                  </a:cubicBezTo>
                  <a:cubicBezTo>
                    <a:pt x="1387" y="1184"/>
                    <a:pt x="1841" y="688"/>
                    <a:pt x="2393" y="637"/>
                  </a:cubicBezTo>
                  <a:cubicBezTo>
                    <a:pt x="2396" y="637"/>
                    <a:pt x="2398" y="637"/>
                    <a:pt x="2401" y="637"/>
                  </a:cubicBezTo>
                  <a:close/>
                  <a:moveTo>
                    <a:pt x="1672" y="0"/>
                  </a:moveTo>
                  <a:cubicBezTo>
                    <a:pt x="1523" y="0"/>
                    <a:pt x="1372" y="2"/>
                    <a:pt x="1220" y="6"/>
                  </a:cubicBezTo>
                  <a:cubicBezTo>
                    <a:pt x="965" y="12"/>
                    <a:pt x="711" y="47"/>
                    <a:pt x="432" y="67"/>
                  </a:cubicBezTo>
                  <a:cubicBezTo>
                    <a:pt x="298" y="76"/>
                    <a:pt x="145" y="82"/>
                    <a:pt x="0" y="124"/>
                  </a:cubicBezTo>
                  <a:cubicBezTo>
                    <a:pt x="2" y="130"/>
                    <a:pt x="6" y="137"/>
                    <a:pt x="7" y="144"/>
                  </a:cubicBezTo>
                  <a:cubicBezTo>
                    <a:pt x="41" y="170"/>
                    <a:pt x="63" y="266"/>
                    <a:pt x="82" y="317"/>
                  </a:cubicBezTo>
                  <a:cubicBezTo>
                    <a:pt x="128" y="461"/>
                    <a:pt x="175" y="602"/>
                    <a:pt x="224" y="742"/>
                  </a:cubicBezTo>
                  <a:cubicBezTo>
                    <a:pt x="413" y="1269"/>
                    <a:pt x="617" y="1838"/>
                    <a:pt x="762" y="2367"/>
                  </a:cubicBezTo>
                  <a:cubicBezTo>
                    <a:pt x="769" y="2366"/>
                    <a:pt x="776" y="2361"/>
                    <a:pt x="781" y="2360"/>
                  </a:cubicBezTo>
                  <a:cubicBezTo>
                    <a:pt x="792" y="2362"/>
                    <a:pt x="804" y="2363"/>
                    <a:pt x="816" y="2363"/>
                  </a:cubicBezTo>
                  <a:cubicBezTo>
                    <a:pt x="873" y="2363"/>
                    <a:pt x="936" y="2339"/>
                    <a:pt x="996" y="2338"/>
                  </a:cubicBezTo>
                  <a:cubicBezTo>
                    <a:pt x="1152" y="2331"/>
                    <a:pt x="1313" y="2315"/>
                    <a:pt x="1476" y="2315"/>
                  </a:cubicBezTo>
                  <a:cubicBezTo>
                    <a:pt x="1483" y="2315"/>
                    <a:pt x="1489" y="2315"/>
                    <a:pt x="1496" y="2315"/>
                  </a:cubicBezTo>
                  <a:cubicBezTo>
                    <a:pt x="2060" y="2322"/>
                    <a:pt x="2624" y="2335"/>
                    <a:pt x="3149" y="2441"/>
                  </a:cubicBezTo>
                  <a:cubicBezTo>
                    <a:pt x="5084" y="2840"/>
                    <a:pt x="6660" y="3631"/>
                    <a:pt x="8075" y="5138"/>
                  </a:cubicBezTo>
                  <a:cubicBezTo>
                    <a:pt x="8316" y="5394"/>
                    <a:pt x="8550" y="5689"/>
                    <a:pt x="8777" y="5983"/>
                  </a:cubicBezTo>
                  <a:cubicBezTo>
                    <a:pt x="8899" y="6141"/>
                    <a:pt x="8969" y="6315"/>
                    <a:pt x="9088" y="6482"/>
                  </a:cubicBezTo>
                  <a:cubicBezTo>
                    <a:pt x="9203" y="6642"/>
                    <a:pt x="9321" y="6836"/>
                    <a:pt x="9408" y="7033"/>
                  </a:cubicBezTo>
                  <a:cubicBezTo>
                    <a:pt x="9542" y="6982"/>
                    <a:pt x="9717" y="6927"/>
                    <a:pt x="9830" y="6854"/>
                  </a:cubicBezTo>
                  <a:cubicBezTo>
                    <a:pt x="9916" y="6802"/>
                    <a:pt x="10048" y="6786"/>
                    <a:pt x="10124" y="6736"/>
                  </a:cubicBezTo>
                  <a:cubicBezTo>
                    <a:pt x="10208" y="6684"/>
                    <a:pt x="10342" y="6666"/>
                    <a:pt x="10416" y="6621"/>
                  </a:cubicBezTo>
                  <a:cubicBezTo>
                    <a:pt x="10468" y="6601"/>
                    <a:pt x="10519" y="6583"/>
                    <a:pt x="10571" y="6567"/>
                  </a:cubicBezTo>
                  <a:cubicBezTo>
                    <a:pt x="10708" y="6517"/>
                    <a:pt x="10883" y="6464"/>
                    <a:pt x="10997" y="6392"/>
                  </a:cubicBezTo>
                  <a:cubicBezTo>
                    <a:pt x="11173" y="6280"/>
                    <a:pt x="11426" y="6280"/>
                    <a:pt x="11579" y="6162"/>
                  </a:cubicBezTo>
                  <a:cubicBezTo>
                    <a:pt x="11259" y="5582"/>
                    <a:pt x="10983" y="5022"/>
                    <a:pt x="10612" y="4547"/>
                  </a:cubicBezTo>
                  <a:cubicBezTo>
                    <a:pt x="9842" y="3565"/>
                    <a:pt x="9046" y="2720"/>
                    <a:pt x="8126" y="2069"/>
                  </a:cubicBezTo>
                  <a:cubicBezTo>
                    <a:pt x="7802" y="1842"/>
                    <a:pt x="7459" y="1646"/>
                    <a:pt x="7130" y="1429"/>
                  </a:cubicBezTo>
                  <a:cubicBezTo>
                    <a:pt x="7022" y="1357"/>
                    <a:pt x="6886" y="1323"/>
                    <a:pt x="6781" y="1255"/>
                  </a:cubicBezTo>
                  <a:cubicBezTo>
                    <a:pt x="6546" y="1102"/>
                    <a:pt x="6221" y="948"/>
                    <a:pt x="5952" y="864"/>
                  </a:cubicBezTo>
                  <a:cubicBezTo>
                    <a:pt x="5862" y="825"/>
                    <a:pt x="5772" y="781"/>
                    <a:pt x="5685" y="740"/>
                  </a:cubicBezTo>
                  <a:cubicBezTo>
                    <a:pt x="5321" y="625"/>
                    <a:pt x="4962" y="483"/>
                    <a:pt x="4590" y="378"/>
                  </a:cubicBezTo>
                  <a:cubicBezTo>
                    <a:pt x="4277" y="294"/>
                    <a:pt x="3965" y="243"/>
                    <a:pt x="3644" y="176"/>
                  </a:cubicBezTo>
                  <a:cubicBezTo>
                    <a:pt x="3012" y="46"/>
                    <a:pt x="2361" y="0"/>
                    <a:pt x="1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652244" y="2236904"/>
              <a:ext cx="626792" cy="597453"/>
            </a:xfrm>
            <a:custGeom>
              <a:rect b="b" l="l" r="r" t="t"/>
              <a:pathLst>
                <a:path extrusionOk="0" h="21117" w="22154">
                  <a:moveTo>
                    <a:pt x="4994" y="1866"/>
                  </a:moveTo>
                  <a:cubicBezTo>
                    <a:pt x="5057" y="1866"/>
                    <a:pt x="5088" y="1967"/>
                    <a:pt x="5028" y="2001"/>
                  </a:cubicBezTo>
                  <a:cubicBezTo>
                    <a:pt x="4576" y="2266"/>
                    <a:pt x="4134" y="2452"/>
                    <a:pt x="3748" y="2823"/>
                  </a:cubicBezTo>
                  <a:cubicBezTo>
                    <a:pt x="3733" y="2838"/>
                    <a:pt x="3715" y="2845"/>
                    <a:pt x="3698" y="2845"/>
                  </a:cubicBezTo>
                  <a:cubicBezTo>
                    <a:pt x="3644" y="2845"/>
                    <a:pt x="3595" y="2786"/>
                    <a:pt x="3642" y="2734"/>
                  </a:cubicBezTo>
                  <a:cubicBezTo>
                    <a:pt x="3996" y="2349"/>
                    <a:pt x="4452" y="1962"/>
                    <a:pt x="4981" y="1868"/>
                  </a:cubicBezTo>
                  <a:cubicBezTo>
                    <a:pt x="4986" y="1867"/>
                    <a:pt x="4990" y="1866"/>
                    <a:pt x="4994" y="1866"/>
                  </a:cubicBezTo>
                  <a:close/>
                  <a:moveTo>
                    <a:pt x="5010" y="2459"/>
                  </a:moveTo>
                  <a:cubicBezTo>
                    <a:pt x="5061" y="2459"/>
                    <a:pt x="5087" y="2538"/>
                    <a:pt x="5041" y="2571"/>
                  </a:cubicBezTo>
                  <a:cubicBezTo>
                    <a:pt x="4377" y="3053"/>
                    <a:pt x="3730" y="3476"/>
                    <a:pt x="3165" y="4083"/>
                  </a:cubicBezTo>
                  <a:cubicBezTo>
                    <a:pt x="3156" y="4095"/>
                    <a:pt x="3144" y="4099"/>
                    <a:pt x="3132" y="4099"/>
                  </a:cubicBezTo>
                  <a:cubicBezTo>
                    <a:pt x="3098" y="4099"/>
                    <a:pt x="3066" y="4058"/>
                    <a:pt x="3094" y="4024"/>
                  </a:cubicBezTo>
                  <a:cubicBezTo>
                    <a:pt x="3618" y="3410"/>
                    <a:pt x="4246" y="2804"/>
                    <a:pt x="4987" y="2464"/>
                  </a:cubicBezTo>
                  <a:cubicBezTo>
                    <a:pt x="4995" y="2460"/>
                    <a:pt x="5003" y="2459"/>
                    <a:pt x="5010" y="2459"/>
                  </a:cubicBezTo>
                  <a:close/>
                  <a:moveTo>
                    <a:pt x="21129" y="9931"/>
                  </a:moveTo>
                  <a:cubicBezTo>
                    <a:pt x="21165" y="9931"/>
                    <a:pt x="21200" y="9953"/>
                    <a:pt x="21200" y="10001"/>
                  </a:cubicBezTo>
                  <a:cubicBezTo>
                    <a:pt x="21207" y="10398"/>
                    <a:pt x="21019" y="10838"/>
                    <a:pt x="20634" y="10997"/>
                  </a:cubicBezTo>
                  <a:cubicBezTo>
                    <a:pt x="20628" y="10999"/>
                    <a:pt x="20622" y="11000"/>
                    <a:pt x="20616" y="11000"/>
                  </a:cubicBezTo>
                  <a:cubicBezTo>
                    <a:pt x="20569" y="11000"/>
                    <a:pt x="20527" y="10937"/>
                    <a:pt x="20567" y="10901"/>
                  </a:cubicBezTo>
                  <a:cubicBezTo>
                    <a:pt x="20825" y="10656"/>
                    <a:pt x="21035" y="10385"/>
                    <a:pt x="21041" y="10012"/>
                  </a:cubicBezTo>
                  <a:cubicBezTo>
                    <a:pt x="21042" y="9960"/>
                    <a:pt x="21087" y="9931"/>
                    <a:pt x="21129" y="9931"/>
                  </a:cubicBezTo>
                  <a:close/>
                  <a:moveTo>
                    <a:pt x="21457" y="10377"/>
                  </a:moveTo>
                  <a:cubicBezTo>
                    <a:pt x="21502" y="10377"/>
                    <a:pt x="21546" y="10410"/>
                    <a:pt x="21534" y="10467"/>
                  </a:cubicBezTo>
                  <a:cubicBezTo>
                    <a:pt x="21451" y="10854"/>
                    <a:pt x="21268" y="11224"/>
                    <a:pt x="20954" y="11472"/>
                  </a:cubicBezTo>
                  <a:cubicBezTo>
                    <a:pt x="20941" y="11482"/>
                    <a:pt x="20927" y="11486"/>
                    <a:pt x="20914" y="11486"/>
                  </a:cubicBezTo>
                  <a:cubicBezTo>
                    <a:pt x="20858" y="11486"/>
                    <a:pt x="20809" y="11413"/>
                    <a:pt x="20854" y="11362"/>
                  </a:cubicBezTo>
                  <a:cubicBezTo>
                    <a:pt x="21094" y="11087"/>
                    <a:pt x="21290" y="10796"/>
                    <a:pt x="21377" y="10438"/>
                  </a:cubicBezTo>
                  <a:cubicBezTo>
                    <a:pt x="21388" y="10396"/>
                    <a:pt x="21423" y="10377"/>
                    <a:pt x="21457" y="10377"/>
                  </a:cubicBezTo>
                  <a:close/>
                  <a:moveTo>
                    <a:pt x="6540" y="1"/>
                  </a:moveTo>
                  <a:cubicBezTo>
                    <a:pt x="6523" y="1"/>
                    <a:pt x="6501" y="14"/>
                    <a:pt x="6482" y="20"/>
                  </a:cubicBezTo>
                  <a:cubicBezTo>
                    <a:pt x="6264" y="126"/>
                    <a:pt x="6050" y="235"/>
                    <a:pt x="5832" y="343"/>
                  </a:cubicBezTo>
                  <a:cubicBezTo>
                    <a:pt x="5384" y="644"/>
                    <a:pt x="4909" y="866"/>
                    <a:pt x="4507" y="1184"/>
                  </a:cubicBezTo>
                  <a:cubicBezTo>
                    <a:pt x="3689" y="1828"/>
                    <a:pt x="2968" y="2502"/>
                    <a:pt x="2380" y="3255"/>
                  </a:cubicBezTo>
                  <a:cubicBezTo>
                    <a:pt x="2108" y="3604"/>
                    <a:pt x="1873" y="3979"/>
                    <a:pt x="1632" y="4345"/>
                  </a:cubicBezTo>
                  <a:cubicBezTo>
                    <a:pt x="1566" y="4443"/>
                    <a:pt x="1512" y="4549"/>
                    <a:pt x="1456" y="4653"/>
                  </a:cubicBezTo>
                  <a:cubicBezTo>
                    <a:pt x="1425" y="4716"/>
                    <a:pt x="1390" y="4775"/>
                    <a:pt x="1352" y="4834"/>
                  </a:cubicBezTo>
                  <a:cubicBezTo>
                    <a:pt x="1331" y="4886"/>
                    <a:pt x="1309" y="4940"/>
                    <a:pt x="1287" y="4991"/>
                  </a:cubicBezTo>
                  <a:cubicBezTo>
                    <a:pt x="1209" y="5110"/>
                    <a:pt x="1159" y="5241"/>
                    <a:pt x="1099" y="5369"/>
                  </a:cubicBezTo>
                  <a:cubicBezTo>
                    <a:pt x="1041" y="5492"/>
                    <a:pt x="976" y="5604"/>
                    <a:pt x="932" y="5739"/>
                  </a:cubicBezTo>
                  <a:lnTo>
                    <a:pt x="861" y="5875"/>
                  </a:lnTo>
                  <a:cubicBezTo>
                    <a:pt x="817" y="5981"/>
                    <a:pt x="765" y="6090"/>
                    <a:pt x="735" y="6199"/>
                  </a:cubicBezTo>
                  <a:cubicBezTo>
                    <a:pt x="623" y="6548"/>
                    <a:pt x="498" y="6892"/>
                    <a:pt x="402" y="7249"/>
                  </a:cubicBezTo>
                  <a:cubicBezTo>
                    <a:pt x="56" y="8502"/>
                    <a:pt x="0" y="9790"/>
                    <a:pt x="99" y="11257"/>
                  </a:cubicBezTo>
                  <a:cubicBezTo>
                    <a:pt x="125" y="11602"/>
                    <a:pt x="221" y="11937"/>
                    <a:pt x="259" y="12285"/>
                  </a:cubicBezTo>
                  <a:cubicBezTo>
                    <a:pt x="277" y="12435"/>
                    <a:pt x="342" y="12577"/>
                    <a:pt x="358" y="12715"/>
                  </a:cubicBezTo>
                  <a:cubicBezTo>
                    <a:pt x="381" y="12897"/>
                    <a:pt x="480" y="13064"/>
                    <a:pt x="503" y="13239"/>
                  </a:cubicBezTo>
                  <a:cubicBezTo>
                    <a:pt x="527" y="13308"/>
                    <a:pt x="550" y="13377"/>
                    <a:pt x="578" y="13445"/>
                  </a:cubicBezTo>
                  <a:cubicBezTo>
                    <a:pt x="598" y="13588"/>
                    <a:pt x="752" y="14031"/>
                    <a:pt x="832" y="14153"/>
                  </a:cubicBezTo>
                  <a:cubicBezTo>
                    <a:pt x="855" y="14223"/>
                    <a:pt x="880" y="14290"/>
                    <a:pt x="906" y="14358"/>
                  </a:cubicBezTo>
                  <a:cubicBezTo>
                    <a:pt x="1050" y="14586"/>
                    <a:pt x="1121" y="14880"/>
                    <a:pt x="1259" y="15097"/>
                  </a:cubicBezTo>
                  <a:cubicBezTo>
                    <a:pt x="1342" y="15226"/>
                    <a:pt x="1370" y="15360"/>
                    <a:pt x="1454" y="15482"/>
                  </a:cubicBezTo>
                  <a:cubicBezTo>
                    <a:pt x="1717" y="15869"/>
                    <a:pt x="1924" y="16289"/>
                    <a:pt x="2204" y="16644"/>
                  </a:cubicBezTo>
                  <a:cubicBezTo>
                    <a:pt x="2879" y="17503"/>
                    <a:pt x="3581" y="18231"/>
                    <a:pt x="4371" y="18848"/>
                  </a:cubicBezTo>
                  <a:cubicBezTo>
                    <a:pt x="4539" y="18981"/>
                    <a:pt x="4736" y="19095"/>
                    <a:pt x="4915" y="19218"/>
                  </a:cubicBezTo>
                  <a:cubicBezTo>
                    <a:pt x="5162" y="19391"/>
                    <a:pt x="5413" y="19537"/>
                    <a:pt x="5663" y="19701"/>
                  </a:cubicBezTo>
                  <a:cubicBezTo>
                    <a:pt x="5790" y="19785"/>
                    <a:pt x="5956" y="19823"/>
                    <a:pt x="6081" y="19908"/>
                  </a:cubicBezTo>
                  <a:cubicBezTo>
                    <a:pt x="6208" y="19989"/>
                    <a:pt x="6347" y="20041"/>
                    <a:pt x="6482" y="20105"/>
                  </a:cubicBezTo>
                  <a:cubicBezTo>
                    <a:pt x="6547" y="20136"/>
                    <a:pt x="6610" y="20171"/>
                    <a:pt x="6674" y="20201"/>
                  </a:cubicBezTo>
                  <a:cubicBezTo>
                    <a:pt x="6826" y="20249"/>
                    <a:pt x="6966" y="20339"/>
                    <a:pt x="7117" y="20389"/>
                  </a:cubicBezTo>
                  <a:cubicBezTo>
                    <a:pt x="7607" y="20540"/>
                    <a:pt x="8091" y="20729"/>
                    <a:pt x="8597" y="20841"/>
                  </a:cubicBezTo>
                  <a:cubicBezTo>
                    <a:pt x="9452" y="21032"/>
                    <a:pt x="10338" y="21116"/>
                    <a:pt x="11280" y="21116"/>
                  </a:cubicBezTo>
                  <a:cubicBezTo>
                    <a:pt x="11412" y="21116"/>
                    <a:pt x="11544" y="21115"/>
                    <a:pt x="11678" y="21111"/>
                  </a:cubicBezTo>
                  <a:cubicBezTo>
                    <a:pt x="12090" y="21090"/>
                    <a:pt x="12507" y="21000"/>
                    <a:pt x="12930" y="20959"/>
                  </a:cubicBezTo>
                  <a:cubicBezTo>
                    <a:pt x="13203" y="20936"/>
                    <a:pt x="13468" y="20825"/>
                    <a:pt x="13747" y="20790"/>
                  </a:cubicBezTo>
                  <a:cubicBezTo>
                    <a:pt x="13817" y="20768"/>
                    <a:pt x="13892" y="20745"/>
                    <a:pt x="13965" y="20723"/>
                  </a:cubicBezTo>
                  <a:cubicBezTo>
                    <a:pt x="14057" y="20710"/>
                    <a:pt x="14185" y="20668"/>
                    <a:pt x="14281" y="20642"/>
                  </a:cubicBezTo>
                  <a:cubicBezTo>
                    <a:pt x="14346" y="20620"/>
                    <a:pt x="14411" y="20595"/>
                    <a:pt x="14477" y="20572"/>
                  </a:cubicBezTo>
                  <a:cubicBezTo>
                    <a:pt x="14619" y="20552"/>
                    <a:pt x="15053" y="20398"/>
                    <a:pt x="15173" y="20322"/>
                  </a:cubicBezTo>
                  <a:cubicBezTo>
                    <a:pt x="15242" y="20297"/>
                    <a:pt x="15311" y="20274"/>
                    <a:pt x="15378" y="20246"/>
                  </a:cubicBezTo>
                  <a:cubicBezTo>
                    <a:pt x="15528" y="20153"/>
                    <a:pt x="15720" y="20124"/>
                    <a:pt x="15877" y="20025"/>
                  </a:cubicBezTo>
                  <a:cubicBezTo>
                    <a:pt x="15995" y="19950"/>
                    <a:pt x="16143" y="19911"/>
                    <a:pt x="16271" y="19829"/>
                  </a:cubicBezTo>
                  <a:cubicBezTo>
                    <a:pt x="16549" y="19647"/>
                    <a:pt x="16860" y="19496"/>
                    <a:pt x="17116" y="19314"/>
                  </a:cubicBezTo>
                  <a:cubicBezTo>
                    <a:pt x="17274" y="19201"/>
                    <a:pt x="17427" y="19133"/>
                    <a:pt x="17575" y="19018"/>
                  </a:cubicBezTo>
                  <a:cubicBezTo>
                    <a:pt x="17989" y="18692"/>
                    <a:pt x="18394" y="18375"/>
                    <a:pt x="18760" y="18026"/>
                  </a:cubicBezTo>
                  <a:cubicBezTo>
                    <a:pt x="18997" y="17804"/>
                    <a:pt x="19230" y="17548"/>
                    <a:pt x="19432" y="17299"/>
                  </a:cubicBezTo>
                  <a:cubicBezTo>
                    <a:pt x="19523" y="17180"/>
                    <a:pt x="19632" y="17090"/>
                    <a:pt x="19724" y="16974"/>
                  </a:cubicBezTo>
                  <a:cubicBezTo>
                    <a:pt x="19926" y="16715"/>
                    <a:pt x="20118" y="16444"/>
                    <a:pt x="20304" y="16177"/>
                  </a:cubicBezTo>
                  <a:cubicBezTo>
                    <a:pt x="20473" y="15930"/>
                    <a:pt x="20606" y="15661"/>
                    <a:pt x="20771" y="15412"/>
                  </a:cubicBezTo>
                  <a:cubicBezTo>
                    <a:pt x="20816" y="15319"/>
                    <a:pt x="20859" y="15225"/>
                    <a:pt x="20902" y="15133"/>
                  </a:cubicBezTo>
                  <a:cubicBezTo>
                    <a:pt x="20909" y="15120"/>
                    <a:pt x="20916" y="15111"/>
                    <a:pt x="20922" y="15100"/>
                  </a:cubicBezTo>
                  <a:cubicBezTo>
                    <a:pt x="20989" y="14992"/>
                    <a:pt x="21028" y="14880"/>
                    <a:pt x="21085" y="14770"/>
                  </a:cubicBezTo>
                  <a:cubicBezTo>
                    <a:pt x="21140" y="14649"/>
                    <a:pt x="21206" y="14540"/>
                    <a:pt x="21243" y="14413"/>
                  </a:cubicBezTo>
                  <a:cubicBezTo>
                    <a:pt x="21290" y="14314"/>
                    <a:pt x="21336" y="14217"/>
                    <a:pt x="21381" y="14118"/>
                  </a:cubicBezTo>
                  <a:cubicBezTo>
                    <a:pt x="21479" y="13803"/>
                    <a:pt x="21595" y="13500"/>
                    <a:pt x="21688" y="13179"/>
                  </a:cubicBezTo>
                  <a:cubicBezTo>
                    <a:pt x="21741" y="12983"/>
                    <a:pt x="21818" y="12785"/>
                    <a:pt x="21863" y="12583"/>
                  </a:cubicBezTo>
                  <a:cubicBezTo>
                    <a:pt x="21889" y="12462"/>
                    <a:pt x="21896" y="12350"/>
                    <a:pt x="21922" y="12228"/>
                  </a:cubicBezTo>
                  <a:cubicBezTo>
                    <a:pt x="22053" y="11618"/>
                    <a:pt x="22114" y="10979"/>
                    <a:pt x="22145" y="10318"/>
                  </a:cubicBezTo>
                  <a:cubicBezTo>
                    <a:pt x="22153" y="10117"/>
                    <a:pt x="22130" y="9931"/>
                    <a:pt x="22132" y="9725"/>
                  </a:cubicBezTo>
                  <a:cubicBezTo>
                    <a:pt x="22133" y="9466"/>
                    <a:pt x="22095" y="9204"/>
                    <a:pt x="22078" y="8925"/>
                  </a:cubicBezTo>
                  <a:cubicBezTo>
                    <a:pt x="22068" y="8804"/>
                    <a:pt x="22071" y="8673"/>
                    <a:pt x="22027" y="8541"/>
                  </a:cubicBezTo>
                  <a:cubicBezTo>
                    <a:pt x="21867" y="8588"/>
                    <a:pt x="21668" y="8593"/>
                    <a:pt x="21506" y="8606"/>
                  </a:cubicBezTo>
                  <a:cubicBezTo>
                    <a:pt x="21159" y="8631"/>
                    <a:pt x="20842" y="8724"/>
                    <a:pt x="20495" y="8750"/>
                  </a:cubicBezTo>
                  <a:cubicBezTo>
                    <a:pt x="20272" y="8765"/>
                    <a:pt x="19944" y="8787"/>
                    <a:pt x="19723" y="8849"/>
                  </a:cubicBezTo>
                  <a:cubicBezTo>
                    <a:pt x="19755" y="8947"/>
                    <a:pt x="19753" y="9048"/>
                    <a:pt x="19759" y="9136"/>
                  </a:cubicBezTo>
                  <a:cubicBezTo>
                    <a:pt x="19768" y="9354"/>
                    <a:pt x="19798" y="9552"/>
                    <a:pt x="19802" y="9754"/>
                  </a:cubicBezTo>
                  <a:cubicBezTo>
                    <a:pt x="19814" y="10425"/>
                    <a:pt x="19788" y="11043"/>
                    <a:pt x="19660" y="11644"/>
                  </a:cubicBezTo>
                  <a:cubicBezTo>
                    <a:pt x="19608" y="11901"/>
                    <a:pt x="19570" y="12148"/>
                    <a:pt x="19500" y="12400"/>
                  </a:cubicBezTo>
                  <a:cubicBezTo>
                    <a:pt x="19265" y="13260"/>
                    <a:pt x="18879" y="14108"/>
                    <a:pt x="18360" y="14886"/>
                  </a:cubicBezTo>
                  <a:cubicBezTo>
                    <a:pt x="18008" y="15419"/>
                    <a:pt x="17593" y="15920"/>
                    <a:pt x="17123" y="16366"/>
                  </a:cubicBezTo>
                  <a:cubicBezTo>
                    <a:pt x="16841" y="16633"/>
                    <a:pt x="16527" y="16881"/>
                    <a:pt x="16211" y="17128"/>
                  </a:cubicBezTo>
                  <a:cubicBezTo>
                    <a:pt x="16069" y="17235"/>
                    <a:pt x="15925" y="17301"/>
                    <a:pt x="15778" y="17405"/>
                  </a:cubicBezTo>
                  <a:cubicBezTo>
                    <a:pt x="15521" y="17590"/>
                    <a:pt x="15195" y="17722"/>
                    <a:pt x="14904" y="17906"/>
                  </a:cubicBezTo>
                  <a:cubicBezTo>
                    <a:pt x="14797" y="17975"/>
                    <a:pt x="14657" y="18016"/>
                    <a:pt x="14551" y="18066"/>
                  </a:cubicBezTo>
                  <a:cubicBezTo>
                    <a:pt x="14491" y="18087"/>
                    <a:pt x="14433" y="18109"/>
                    <a:pt x="14375" y="18131"/>
                  </a:cubicBezTo>
                  <a:cubicBezTo>
                    <a:pt x="14257" y="18204"/>
                    <a:pt x="13834" y="18356"/>
                    <a:pt x="13698" y="18375"/>
                  </a:cubicBezTo>
                  <a:cubicBezTo>
                    <a:pt x="13583" y="18390"/>
                    <a:pt x="13475" y="18452"/>
                    <a:pt x="13378" y="18465"/>
                  </a:cubicBezTo>
                  <a:cubicBezTo>
                    <a:pt x="13176" y="18492"/>
                    <a:pt x="13001" y="18595"/>
                    <a:pt x="12811" y="18617"/>
                  </a:cubicBezTo>
                  <a:cubicBezTo>
                    <a:pt x="12514" y="18646"/>
                    <a:pt x="12220" y="18731"/>
                    <a:pt x="11925" y="18746"/>
                  </a:cubicBezTo>
                  <a:cubicBezTo>
                    <a:pt x="11594" y="18761"/>
                    <a:pt x="11273" y="18774"/>
                    <a:pt x="10958" y="18774"/>
                  </a:cubicBezTo>
                  <a:cubicBezTo>
                    <a:pt x="10755" y="18774"/>
                    <a:pt x="10555" y="18769"/>
                    <a:pt x="10355" y="18755"/>
                  </a:cubicBezTo>
                  <a:cubicBezTo>
                    <a:pt x="9685" y="18707"/>
                    <a:pt x="9031" y="18544"/>
                    <a:pt x="8420" y="18362"/>
                  </a:cubicBezTo>
                  <a:cubicBezTo>
                    <a:pt x="8171" y="18291"/>
                    <a:pt x="7936" y="18172"/>
                    <a:pt x="7689" y="18092"/>
                  </a:cubicBezTo>
                  <a:cubicBezTo>
                    <a:pt x="7591" y="18044"/>
                    <a:pt x="7491" y="17993"/>
                    <a:pt x="7393" y="17946"/>
                  </a:cubicBezTo>
                  <a:cubicBezTo>
                    <a:pt x="7098" y="17808"/>
                    <a:pt x="6813" y="17667"/>
                    <a:pt x="6540" y="17485"/>
                  </a:cubicBezTo>
                  <a:cubicBezTo>
                    <a:pt x="6270" y="17307"/>
                    <a:pt x="5983" y="17139"/>
                    <a:pt x="5723" y="16937"/>
                  </a:cubicBezTo>
                  <a:cubicBezTo>
                    <a:pt x="5186" y="16519"/>
                    <a:pt x="4705" y="16010"/>
                    <a:pt x="4236" y="15454"/>
                  </a:cubicBezTo>
                  <a:cubicBezTo>
                    <a:pt x="4015" y="15188"/>
                    <a:pt x="3842" y="14874"/>
                    <a:pt x="3637" y="14583"/>
                  </a:cubicBezTo>
                  <a:cubicBezTo>
                    <a:pt x="3565" y="14483"/>
                    <a:pt x="3541" y="14381"/>
                    <a:pt x="3471" y="14277"/>
                  </a:cubicBezTo>
                  <a:cubicBezTo>
                    <a:pt x="3238" y="13922"/>
                    <a:pt x="3061" y="13476"/>
                    <a:pt x="2891" y="13007"/>
                  </a:cubicBezTo>
                  <a:cubicBezTo>
                    <a:pt x="2795" y="12743"/>
                    <a:pt x="2683" y="12467"/>
                    <a:pt x="2651" y="12219"/>
                  </a:cubicBezTo>
                  <a:cubicBezTo>
                    <a:pt x="2639" y="12183"/>
                    <a:pt x="2628" y="12148"/>
                    <a:pt x="2613" y="12112"/>
                  </a:cubicBezTo>
                  <a:cubicBezTo>
                    <a:pt x="2591" y="11937"/>
                    <a:pt x="2520" y="11767"/>
                    <a:pt x="2502" y="11588"/>
                  </a:cubicBezTo>
                  <a:cubicBezTo>
                    <a:pt x="2479" y="11356"/>
                    <a:pt x="2418" y="11125"/>
                    <a:pt x="2407" y="10891"/>
                  </a:cubicBezTo>
                  <a:cubicBezTo>
                    <a:pt x="2380" y="10348"/>
                    <a:pt x="2360" y="9831"/>
                    <a:pt x="2396" y="9320"/>
                  </a:cubicBezTo>
                  <a:cubicBezTo>
                    <a:pt x="2437" y="8739"/>
                    <a:pt x="2577" y="8172"/>
                    <a:pt x="2723" y="7641"/>
                  </a:cubicBezTo>
                  <a:cubicBezTo>
                    <a:pt x="2809" y="7333"/>
                    <a:pt x="2911" y="7035"/>
                    <a:pt x="3033" y="6743"/>
                  </a:cubicBezTo>
                  <a:cubicBezTo>
                    <a:pt x="3288" y="6115"/>
                    <a:pt x="3616" y="5523"/>
                    <a:pt x="4013" y="4962"/>
                  </a:cubicBezTo>
                  <a:cubicBezTo>
                    <a:pt x="4173" y="4732"/>
                    <a:pt x="4365" y="4537"/>
                    <a:pt x="4544" y="4316"/>
                  </a:cubicBezTo>
                  <a:cubicBezTo>
                    <a:pt x="4682" y="4147"/>
                    <a:pt x="4843" y="3960"/>
                    <a:pt x="5005" y="3809"/>
                  </a:cubicBezTo>
                  <a:cubicBezTo>
                    <a:pt x="5239" y="3583"/>
                    <a:pt x="5496" y="3377"/>
                    <a:pt x="5748" y="3163"/>
                  </a:cubicBezTo>
                  <a:cubicBezTo>
                    <a:pt x="6089" y="2875"/>
                    <a:pt x="6517" y="2666"/>
                    <a:pt x="6914" y="2403"/>
                  </a:cubicBezTo>
                  <a:cubicBezTo>
                    <a:pt x="7111" y="2304"/>
                    <a:pt x="7311" y="2208"/>
                    <a:pt x="7507" y="2109"/>
                  </a:cubicBezTo>
                  <a:cubicBezTo>
                    <a:pt x="7498" y="2084"/>
                    <a:pt x="7488" y="2057"/>
                    <a:pt x="7482" y="2032"/>
                  </a:cubicBezTo>
                  <a:cubicBezTo>
                    <a:pt x="7391" y="1959"/>
                    <a:pt x="7347" y="1699"/>
                    <a:pt x="7277" y="1584"/>
                  </a:cubicBezTo>
                  <a:cubicBezTo>
                    <a:pt x="7062" y="1244"/>
                    <a:pt x="6965" y="798"/>
                    <a:pt x="6748" y="456"/>
                  </a:cubicBezTo>
                  <a:cubicBezTo>
                    <a:pt x="6682" y="305"/>
                    <a:pt x="6618" y="156"/>
                    <a:pt x="6553" y="5"/>
                  </a:cubicBezTo>
                  <a:cubicBezTo>
                    <a:pt x="6549" y="2"/>
                    <a:pt x="6545" y="1"/>
                    <a:pt x="6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927720" y="2174436"/>
              <a:ext cx="343273" cy="211996"/>
            </a:xfrm>
            <a:custGeom>
              <a:rect b="b" l="l" r="r" t="t"/>
              <a:pathLst>
                <a:path extrusionOk="0" h="7493" w="12133">
                  <a:moveTo>
                    <a:pt x="1933" y="210"/>
                  </a:moveTo>
                  <a:cubicBezTo>
                    <a:pt x="2624" y="210"/>
                    <a:pt x="3277" y="256"/>
                    <a:pt x="3911" y="384"/>
                  </a:cubicBezTo>
                  <a:cubicBezTo>
                    <a:pt x="4235" y="453"/>
                    <a:pt x="4545" y="503"/>
                    <a:pt x="4858" y="588"/>
                  </a:cubicBezTo>
                  <a:cubicBezTo>
                    <a:pt x="5228" y="692"/>
                    <a:pt x="5589" y="835"/>
                    <a:pt x="5952" y="950"/>
                  </a:cubicBezTo>
                  <a:cubicBezTo>
                    <a:pt x="6041" y="991"/>
                    <a:pt x="6133" y="1034"/>
                    <a:pt x="6220" y="1073"/>
                  </a:cubicBezTo>
                  <a:cubicBezTo>
                    <a:pt x="6486" y="1158"/>
                    <a:pt x="6813" y="1310"/>
                    <a:pt x="7049" y="1464"/>
                  </a:cubicBezTo>
                  <a:cubicBezTo>
                    <a:pt x="7153" y="1533"/>
                    <a:pt x="7290" y="1568"/>
                    <a:pt x="7398" y="1639"/>
                  </a:cubicBezTo>
                  <a:cubicBezTo>
                    <a:pt x="7725" y="1853"/>
                    <a:pt x="8069" y="2049"/>
                    <a:pt x="8393" y="2279"/>
                  </a:cubicBezTo>
                  <a:cubicBezTo>
                    <a:pt x="9314" y="2929"/>
                    <a:pt x="10109" y="3775"/>
                    <a:pt x="10880" y="4756"/>
                  </a:cubicBezTo>
                  <a:cubicBezTo>
                    <a:pt x="11250" y="5232"/>
                    <a:pt x="11524" y="5791"/>
                    <a:pt x="11847" y="6371"/>
                  </a:cubicBezTo>
                  <a:cubicBezTo>
                    <a:pt x="11694" y="6491"/>
                    <a:pt x="11441" y="6491"/>
                    <a:pt x="11265" y="6600"/>
                  </a:cubicBezTo>
                  <a:cubicBezTo>
                    <a:pt x="11150" y="6675"/>
                    <a:pt x="10976" y="6728"/>
                    <a:pt x="10839" y="6777"/>
                  </a:cubicBezTo>
                  <a:cubicBezTo>
                    <a:pt x="10787" y="6793"/>
                    <a:pt x="10736" y="6813"/>
                    <a:pt x="10683" y="6831"/>
                  </a:cubicBezTo>
                  <a:cubicBezTo>
                    <a:pt x="10608" y="6876"/>
                    <a:pt x="10477" y="6893"/>
                    <a:pt x="10390" y="6946"/>
                  </a:cubicBezTo>
                  <a:cubicBezTo>
                    <a:pt x="10316" y="6992"/>
                    <a:pt x="10185" y="7011"/>
                    <a:pt x="10097" y="7063"/>
                  </a:cubicBezTo>
                  <a:cubicBezTo>
                    <a:pt x="9983" y="7135"/>
                    <a:pt x="9808" y="7191"/>
                    <a:pt x="9674" y="7238"/>
                  </a:cubicBezTo>
                  <a:cubicBezTo>
                    <a:pt x="9587" y="7043"/>
                    <a:pt x="9471" y="6851"/>
                    <a:pt x="9356" y="6691"/>
                  </a:cubicBezTo>
                  <a:cubicBezTo>
                    <a:pt x="9237" y="6524"/>
                    <a:pt x="9167" y="6351"/>
                    <a:pt x="9045" y="6193"/>
                  </a:cubicBezTo>
                  <a:cubicBezTo>
                    <a:pt x="8818" y="5899"/>
                    <a:pt x="8584" y="5604"/>
                    <a:pt x="8343" y="5348"/>
                  </a:cubicBezTo>
                  <a:cubicBezTo>
                    <a:pt x="6928" y="3842"/>
                    <a:pt x="5355" y="3049"/>
                    <a:pt x="3417" y="2651"/>
                  </a:cubicBezTo>
                  <a:cubicBezTo>
                    <a:pt x="2893" y="2543"/>
                    <a:pt x="2328" y="2532"/>
                    <a:pt x="1764" y="2524"/>
                  </a:cubicBezTo>
                  <a:cubicBezTo>
                    <a:pt x="1752" y="2524"/>
                    <a:pt x="1740" y="2524"/>
                    <a:pt x="1728" y="2524"/>
                  </a:cubicBezTo>
                  <a:cubicBezTo>
                    <a:pt x="1570" y="2524"/>
                    <a:pt x="1414" y="2541"/>
                    <a:pt x="1264" y="2548"/>
                  </a:cubicBezTo>
                  <a:cubicBezTo>
                    <a:pt x="1202" y="2549"/>
                    <a:pt x="1139" y="2573"/>
                    <a:pt x="1082" y="2573"/>
                  </a:cubicBezTo>
                  <a:cubicBezTo>
                    <a:pt x="1071" y="2573"/>
                    <a:pt x="1059" y="2572"/>
                    <a:pt x="1048" y="2569"/>
                  </a:cubicBezTo>
                  <a:cubicBezTo>
                    <a:pt x="1044" y="2571"/>
                    <a:pt x="1037" y="2575"/>
                    <a:pt x="1029" y="2577"/>
                  </a:cubicBezTo>
                  <a:cubicBezTo>
                    <a:pt x="884" y="2048"/>
                    <a:pt x="681" y="1479"/>
                    <a:pt x="492" y="951"/>
                  </a:cubicBezTo>
                  <a:cubicBezTo>
                    <a:pt x="444" y="810"/>
                    <a:pt x="394" y="671"/>
                    <a:pt x="349" y="527"/>
                  </a:cubicBezTo>
                  <a:cubicBezTo>
                    <a:pt x="329" y="476"/>
                    <a:pt x="310" y="381"/>
                    <a:pt x="275" y="354"/>
                  </a:cubicBezTo>
                  <a:cubicBezTo>
                    <a:pt x="273" y="346"/>
                    <a:pt x="269" y="339"/>
                    <a:pt x="268" y="333"/>
                  </a:cubicBezTo>
                  <a:cubicBezTo>
                    <a:pt x="413" y="290"/>
                    <a:pt x="567" y="287"/>
                    <a:pt x="699" y="275"/>
                  </a:cubicBezTo>
                  <a:cubicBezTo>
                    <a:pt x="979" y="256"/>
                    <a:pt x="1234" y="221"/>
                    <a:pt x="1487" y="216"/>
                  </a:cubicBezTo>
                  <a:cubicBezTo>
                    <a:pt x="1638" y="212"/>
                    <a:pt x="1786" y="210"/>
                    <a:pt x="1933" y="210"/>
                  </a:cubicBezTo>
                  <a:close/>
                  <a:moveTo>
                    <a:pt x="1780" y="1"/>
                  </a:moveTo>
                  <a:cubicBezTo>
                    <a:pt x="1574" y="1"/>
                    <a:pt x="1376" y="33"/>
                    <a:pt x="1157" y="40"/>
                  </a:cubicBezTo>
                  <a:cubicBezTo>
                    <a:pt x="932" y="47"/>
                    <a:pt x="705" y="93"/>
                    <a:pt x="464" y="109"/>
                  </a:cubicBezTo>
                  <a:cubicBezTo>
                    <a:pt x="321" y="120"/>
                    <a:pt x="147" y="131"/>
                    <a:pt x="0" y="178"/>
                  </a:cubicBezTo>
                  <a:cubicBezTo>
                    <a:pt x="22" y="236"/>
                    <a:pt x="73" y="328"/>
                    <a:pt x="82" y="371"/>
                  </a:cubicBezTo>
                  <a:cubicBezTo>
                    <a:pt x="92" y="426"/>
                    <a:pt x="83" y="495"/>
                    <a:pt x="89" y="546"/>
                  </a:cubicBezTo>
                  <a:cubicBezTo>
                    <a:pt x="247" y="1017"/>
                    <a:pt x="406" y="1489"/>
                    <a:pt x="564" y="1960"/>
                  </a:cubicBezTo>
                  <a:cubicBezTo>
                    <a:pt x="624" y="2136"/>
                    <a:pt x="685" y="2316"/>
                    <a:pt x="746" y="2494"/>
                  </a:cubicBezTo>
                  <a:cubicBezTo>
                    <a:pt x="768" y="2559"/>
                    <a:pt x="830" y="2679"/>
                    <a:pt x="820" y="2734"/>
                  </a:cubicBezTo>
                  <a:cubicBezTo>
                    <a:pt x="829" y="2760"/>
                    <a:pt x="836" y="2780"/>
                    <a:pt x="851" y="2789"/>
                  </a:cubicBezTo>
                  <a:cubicBezTo>
                    <a:pt x="1073" y="2769"/>
                    <a:pt x="1294" y="2748"/>
                    <a:pt x="1515" y="2726"/>
                  </a:cubicBezTo>
                  <a:cubicBezTo>
                    <a:pt x="1673" y="2724"/>
                    <a:pt x="1832" y="2721"/>
                    <a:pt x="1990" y="2721"/>
                  </a:cubicBezTo>
                  <a:cubicBezTo>
                    <a:pt x="2302" y="2721"/>
                    <a:pt x="2612" y="2732"/>
                    <a:pt x="2906" y="2773"/>
                  </a:cubicBezTo>
                  <a:cubicBezTo>
                    <a:pt x="4564" y="2998"/>
                    <a:pt x="6019" y="3597"/>
                    <a:pt x="7305" y="4617"/>
                  </a:cubicBezTo>
                  <a:cubicBezTo>
                    <a:pt x="7898" y="5086"/>
                    <a:pt x="8398" y="5681"/>
                    <a:pt x="8907" y="6335"/>
                  </a:cubicBezTo>
                  <a:cubicBezTo>
                    <a:pt x="9084" y="6562"/>
                    <a:pt x="9209" y="6832"/>
                    <a:pt x="9375" y="7077"/>
                  </a:cubicBezTo>
                  <a:cubicBezTo>
                    <a:pt x="9443" y="7204"/>
                    <a:pt x="9510" y="7338"/>
                    <a:pt x="9580" y="7466"/>
                  </a:cubicBezTo>
                  <a:cubicBezTo>
                    <a:pt x="9587" y="7476"/>
                    <a:pt x="9594" y="7484"/>
                    <a:pt x="9602" y="7492"/>
                  </a:cubicBezTo>
                  <a:cubicBezTo>
                    <a:pt x="9770" y="7428"/>
                    <a:pt x="9961" y="7436"/>
                    <a:pt x="10131" y="7331"/>
                  </a:cubicBezTo>
                  <a:cubicBezTo>
                    <a:pt x="10244" y="7260"/>
                    <a:pt x="10419" y="7203"/>
                    <a:pt x="10554" y="7156"/>
                  </a:cubicBezTo>
                  <a:cubicBezTo>
                    <a:pt x="10606" y="7136"/>
                    <a:pt x="10659" y="7117"/>
                    <a:pt x="10712" y="7101"/>
                  </a:cubicBezTo>
                  <a:cubicBezTo>
                    <a:pt x="10826" y="7029"/>
                    <a:pt x="11000" y="6975"/>
                    <a:pt x="11136" y="6925"/>
                  </a:cubicBezTo>
                  <a:cubicBezTo>
                    <a:pt x="11188" y="6909"/>
                    <a:pt x="11240" y="6889"/>
                    <a:pt x="11294" y="6872"/>
                  </a:cubicBezTo>
                  <a:cubicBezTo>
                    <a:pt x="11368" y="6825"/>
                    <a:pt x="11499" y="6809"/>
                    <a:pt x="11586" y="6757"/>
                  </a:cubicBezTo>
                  <a:cubicBezTo>
                    <a:pt x="11652" y="6716"/>
                    <a:pt x="11769" y="6699"/>
                    <a:pt x="11848" y="6651"/>
                  </a:cubicBezTo>
                  <a:cubicBezTo>
                    <a:pt x="11926" y="6600"/>
                    <a:pt x="12043" y="6553"/>
                    <a:pt x="12133" y="6514"/>
                  </a:cubicBezTo>
                  <a:cubicBezTo>
                    <a:pt x="11974" y="6204"/>
                    <a:pt x="11847" y="5873"/>
                    <a:pt x="11659" y="5599"/>
                  </a:cubicBezTo>
                  <a:cubicBezTo>
                    <a:pt x="11415" y="5240"/>
                    <a:pt x="11211" y="4855"/>
                    <a:pt x="10949" y="4525"/>
                  </a:cubicBezTo>
                  <a:cubicBezTo>
                    <a:pt x="10314" y="3714"/>
                    <a:pt x="9641" y="2995"/>
                    <a:pt x="8895" y="2414"/>
                  </a:cubicBezTo>
                  <a:cubicBezTo>
                    <a:pt x="8593" y="2178"/>
                    <a:pt x="8266" y="1976"/>
                    <a:pt x="7952" y="1765"/>
                  </a:cubicBezTo>
                  <a:cubicBezTo>
                    <a:pt x="7761" y="1635"/>
                    <a:pt x="7560" y="1526"/>
                    <a:pt x="7368" y="1401"/>
                  </a:cubicBezTo>
                  <a:cubicBezTo>
                    <a:pt x="7270" y="1355"/>
                    <a:pt x="7172" y="1307"/>
                    <a:pt x="7073" y="1262"/>
                  </a:cubicBezTo>
                  <a:cubicBezTo>
                    <a:pt x="6961" y="1191"/>
                    <a:pt x="6841" y="1145"/>
                    <a:pt x="6722" y="1089"/>
                  </a:cubicBezTo>
                  <a:cubicBezTo>
                    <a:pt x="6602" y="1031"/>
                    <a:pt x="6493" y="967"/>
                    <a:pt x="6365" y="929"/>
                  </a:cubicBezTo>
                  <a:cubicBezTo>
                    <a:pt x="6268" y="884"/>
                    <a:pt x="6170" y="836"/>
                    <a:pt x="6072" y="791"/>
                  </a:cubicBezTo>
                  <a:cubicBezTo>
                    <a:pt x="5836" y="717"/>
                    <a:pt x="5609" y="615"/>
                    <a:pt x="5374" y="543"/>
                  </a:cubicBezTo>
                  <a:cubicBezTo>
                    <a:pt x="5028" y="440"/>
                    <a:pt x="4673" y="338"/>
                    <a:pt x="4317" y="258"/>
                  </a:cubicBezTo>
                  <a:cubicBezTo>
                    <a:pt x="4134" y="217"/>
                    <a:pt x="3953" y="207"/>
                    <a:pt x="3764" y="168"/>
                  </a:cubicBezTo>
                  <a:cubicBezTo>
                    <a:pt x="3164" y="44"/>
                    <a:pt x="2527" y="32"/>
                    <a:pt x="1876" y="3"/>
                  </a:cubicBezTo>
                  <a:cubicBezTo>
                    <a:pt x="1844" y="2"/>
                    <a:pt x="1812" y="1"/>
                    <a:pt x="1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647519" y="2229379"/>
              <a:ext cx="637260" cy="610382"/>
            </a:xfrm>
            <a:custGeom>
              <a:rect b="b" l="l" r="r" t="t"/>
              <a:pathLst>
                <a:path extrusionOk="0" h="21574" w="22524">
                  <a:moveTo>
                    <a:pt x="6706" y="258"/>
                  </a:moveTo>
                  <a:cubicBezTo>
                    <a:pt x="6710" y="258"/>
                    <a:pt x="6715" y="259"/>
                    <a:pt x="6719" y="261"/>
                  </a:cubicBezTo>
                  <a:cubicBezTo>
                    <a:pt x="6784" y="412"/>
                    <a:pt x="6847" y="562"/>
                    <a:pt x="6913" y="712"/>
                  </a:cubicBezTo>
                  <a:cubicBezTo>
                    <a:pt x="7127" y="1053"/>
                    <a:pt x="7226" y="1501"/>
                    <a:pt x="7441" y="1841"/>
                  </a:cubicBezTo>
                  <a:cubicBezTo>
                    <a:pt x="7514" y="1955"/>
                    <a:pt x="7556" y="2217"/>
                    <a:pt x="7646" y="2288"/>
                  </a:cubicBezTo>
                  <a:cubicBezTo>
                    <a:pt x="7655" y="2314"/>
                    <a:pt x="7664" y="2340"/>
                    <a:pt x="7672" y="2366"/>
                  </a:cubicBezTo>
                  <a:cubicBezTo>
                    <a:pt x="7476" y="2464"/>
                    <a:pt x="7278" y="2561"/>
                    <a:pt x="7078" y="2659"/>
                  </a:cubicBezTo>
                  <a:cubicBezTo>
                    <a:pt x="6679" y="2923"/>
                    <a:pt x="6255" y="3130"/>
                    <a:pt x="5913" y="3420"/>
                  </a:cubicBezTo>
                  <a:cubicBezTo>
                    <a:pt x="5659" y="3633"/>
                    <a:pt x="5404" y="3842"/>
                    <a:pt x="5170" y="4066"/>
                  </a:cubicBezTo>
                  <a:cubicBezTo>
                    <a:pt x="5006" y="4217"/>
                    <a:pt x="4846" y="4403"/>
                    <a:pt x="4708" y="4572"/>
                  </a:cubicBezTo>
                  <a:cubicBezTo>
                    <a:pt x="4528" y="4794"/>
                    <a:pt x="4337" y="4989"/>
                    <a:pt x="4177" y="5217"/>
                  </a:cubicBezTo>
                  <a:cubicBezTo>
                    <a:pt x="3783" y="5777"/>
                    <a:pt x="3452" y="6372"/>
                    <a:pt x="3197" y="6998"/>
                  </a:cubicBezTo>
                  <a:cubicBezTo>
                    <a:pt x="3077" y="7292"/>
                    <a:pt x="2976" y="7589"/>
                    <a:pt x="2889" y="7898"/>
                  </a:cubicBezTo>
                  <a:cubicBezTo>
                    <a:pt x="2739" y="8429"/>
                    <a:pt x="2601" y="8996"/>
                    <a:pt x="2562" y="9578"/>
                  </a:cubicBezTo>
                  <a:cubicBezTo>
                    <a:pt x="2526" y="10087"/>
                    <a:pt x="2546" y="10604"/>
                    <a:pt x="2571" y="11148"/>
                  </a:cubicBezTo>
                  <a:cubicBezTo>
                    <a:pt x="2584" y="11382"/>
                    <a:pt x="2642" y="11615"/>
                    <a:pt x="2667" y="11846"/>
                  </a:cubicBezTo>
                  <a:cubicBezTo>
                    <a:pt x="2684" y="12026"/>
                    <a:pt x="2757" y="12195"/>
                    <a:pt x="2779" y="12369"/>
                  </a:cubicBezTo>
                  <a:cubicBezTo>
                    <a:pt x="2793" y="12405"/>
                    <a:pt x="2803" y="12442"/>
                    <a:pt x="2816" y="12477"/>
                  </a:cubicBezTo>
                  <a:cubicBezTo>
                    <a:pt x="2847" y="12725"/>
                    <a:pt x="2960" y="13000"/>
                    <a:pt x="3056" y="13265"/>
                  </a:cubicBezTo>
                  <a:cubicBezTo>
                    <a:pt x="3223" y="13731"/>
                    <a:pt x="3404" y="14179"/>
                    <a:pt x="3636" y="14534"/>
                  </a:cubicBezTo>
                  <a:cubicBezTo>
                    <a:pt x="3705" y="14639"/>
                    <a:pt x="3728" y="14739"/>
                    <a:pt x="3801" y="14841"/>
                  </a:cubicBezTo>
                  <a:cubicBezTo>
                    <a:pt x="4007" y="15133"/>
                    <a:pt x="4179" y="15446"/>
                    <a:pt x="4401" y="15712"/>
                  </a:cubicBezTo>
                  <a:cubicBezTo>
                    <a:pt x="4869" y="16268"/>
                    <a:pt x="5352" y="16776"/>
                    <a:pt x="5887" y="17195"/>
                  </a:cubicBezTo>
                  <a:cubicBezTo>
                    <a:pt x="6149" y="17395"/>
                    <a:pt x="6437" y="17562"/>
                    <a:pt x="6706" y="17743"/>
                  </a:cubicBezTo>
                  <a:cubicBezTo>
                    <a:pt x="6977" y="17924"/>
                    <a:pt x="7264" y="18063"/>
                    <a:pt x="7558" y="18202"/>
                  </a:cubicBezTo>
                  <a:cubicBezTo>
                    <a:pt x="7656" y="18250"/>
                    <a:pt x="7755" y="18301"/>
                    <a:pt x="7854" y="18348"/>
                  </a:cubicBezTo>
                  <a:cubicBezTo>
                    <a:pt x="8101" y="18426"/>
                    <a:pt x="8335" y="18547"/>
                    <a:pt x="8584" y="18619"/>
                  </a:cubicBezTo>
                  <a:cubicBezTo>
                    <a:pt x="9195" y="18801"/>
                    <a:pt x="9852" y="18964"/>
                    <a:pt x="10521" y="19012"/>
                  </a:cubicBezTo>
                  <a:cubicBezTo>
                    <a:pt x="10718" y="19026"/>
                    <a:pt x="10917" y="19032"/>
                    <a:pt x="11118" y="19032"/>
                  </a:cubicBezTo>
                  <a:cubicBezTo>
                    <a:pt x="11435" y="19032"/>
                    <a:pt x="11758" y="19018"/>
                    <a:pt x="12091" y="19002"/>
                  </a:cubicBezTo>
                  <a:cubicBezTo>
                    <a:pt x="12384" y="18987"/>
                    <a:pt x="12680" y="18903"/>
                    <a:pt x="12976" y="18874"/>
                  </a:cubicBezTo>
                  <a:cubicBezTo>
                    <a:pt x="13167" y="18852"/>
                    <a:pt x="13341" y="18750"/>
                    <a:pt x="13543" y="18723"/>
                  </a:cubicBezTo>
                  <a:cubicBezTo>
                    <a:pt x="13641" y="18710"/>
                    <a:pt x="13748" y="18646"/>
                    <a:pt x="13863" y="18631"/>
                  </a:cubicBezTo>
                  <a:cubicBezTo>
                    <a:pt x="13998" y="18612"/>
                    <a:pt x="14421" y="18459"/>
                    <a:pt x="14541" y="18388"/>
                  </a:cubicBezTo>
                  <a:cubicBezTo>
                    <a:pt x="14600" y="18366"/>
                    <a:pt x="14658" y="18345"/>
                    <a:pt x="14717" y="18323"/>
                  </a:cubicBezTo>
                  <a:cubicBezTo>
                    <a:pt x="14821" y="18272"/>
                    <a:pt x="14961" y="18231"/>
                    <a:pt x="15070" y="18163"/>
                  </a:cubicBezTo>
                  <a:cubicBezTo>
                    <a:pt x="15358" y="17980"/>
                    <a:pt x="15683" y="17846"/>
                    <a:pt x="15944" y="17663"/>
                  </a:cubicBezTo>
                  <a:cubicBezTo>
                    <a:pt x="16092" y="17558"/>
                    <a:pt x="16236" y="17494"/>
                    <a:pt x="16375" y="17385"/>
                  </a:cubicBezTo>
                  <a:cubicBezTo>
                    <a:pt x="16692" y="17138"/>
                    <a:pt x="17005" y="16892"/>
                    <a:pt x="17288" y="16623"/>
                  </a:cubicBezTo>
                  <a:cubicBezTo>
                    <a:pt x="17757" y="16177"/>
                    <a:pt x="18174" y="15677"/>
                    <a:pt x="18526" y="15142"/>
                  </a:cubicBezTo>
                  <a:cubicBezTo>
                    <a:pt x="19042" y="14364"/>
                    <a:pt x="19427" y="13518"/>
                    <a:pt x="19666" y="12656"/>
                  </a:cubicBezTo>
                  <a:cubicBezTo>
                    <a:pt x="19734" y="12405"/>
                    <a:pt x="19773" y="12158"/>
                    <a:pt x="19826" y="11900"/>
                  </a:cubicBezTo>
                  <a:cubicBezTo>
                    <a:pt x="19952" y="11301"/>
                    <a:pt x="19978" y="10683"/>
                    <a:pt x="19967" y="10009"/>
                  </a:cubicBezTo>
                  <a:cubicBezTo>
                    <a:pt x="19965" y="9809"/>
                    <a:pt x="19935" y="9610"/>
                    <a:pt x="19923" y="9392"/>
                  </a:cubicBezTo>
                  <a:cubicBezTo>
                    <a:pt x="19917" y="9307"/>
                    <a:pt x="19922" y="9203"/>
                    <a:pt x="19887" y="9107"/>
                  </a:cubicBezTo>
                  <a:cubicBezTo>
                    <a:pt x="20109" y="9041"/>
                    <a:pt x="20438" y="9021"/>
                    <a:pt x="20659" y="9006"/>
                  </a:cubicBezTo>
                  <a:cubicBezTo>
                    <a:pt x="21006" y="8982"/>
                    <a:pt x="21325" y="8888"/>
                    <a:pt x="21672" y="8864"/>
                  </a:cubicBezTo>
                  <a:cubicBezTo>
                    <a:pt x="21832" y="8851"/>
                    <a:pt x="22030" y="8846"/>
                    <a:pt x="22191" y="8798"/>
                  </a:cubicBezTo>
                  <a:cubicBezTo>
                    <a:pt x="22235" y="8929"/>
                    <a:pt x="22232" y="9062"/>
                    <a:pt x="22242" y="9181"/>
                  </a:cubicBezTo>
                  <a:cubicBezTo>
                    <a:pt x="22262" y="9461"/>
                    <a:pt x="22300" y="9723"/>
                    <a:pt x="22297" y="9980"/>
                  </a:cubicBezTo>
                  <a:cubicBezTo>
                    <a:pt x="22294" y="10187"/>
                    <a:pt x="22319" y="10373"/>
                    <a:pt x="22309" y="10575"/>
                  </a:cubicBezTo>
                  <a:cubicBezTo>
                    <a:pt x="22278" y="11235"/>
                    <a:pt x="22219" y="11875"/>
                    <a:pt x="22088" y="12485"/>
                  </a:cubicBezTo>
                  <a:cubicBezTo>
                    <a:pt x="22062" y="12608"/>
                    <a:pt x="22054" y="12720"/>
                    <a:pt x="22028" y="12840"/>
                  </a:cubicBezTo>
                  <a:cubicBezTo>
                    <a:pt x="21982" y="13041"/>
                    <a:pt x="21906" y="13240"/>
                    <a:pt x="21854" y="13436"/>
                  </a:cubicBezTo>
                  <a:cubicBezTo>
                    <a:pt x="21762" y="13759"/>
                    <a:pt x="21644" y="14061"/>
                    <a:pt x="21546" y="14375"/>
                  </a:cubicBezTo>
                  <a:cubicBezTo>
                    <a:pt x="21500" y="14473"/>
                    <a:pt x="21455" y="14572"/>
                    <a:pt x="21407" y="14669"/>
                  </a:cubicBezTo>
                  <a:cubicBezTo>
                    <a:pt x="21370" y="14797"/>
                    <a:pt x="21304" y="14906"/>
                    <a:pt x="21250" y="15025"/>
                  </a:cubicBezTo>
                  <a:cubicBezTo>
                    <a:pt x="21195" y="15137"/>
                    <a:pt x="21153" y="15248"/>
                    <a:pt x="21086" y="15357"/>
                  </a:cubicBezTo>
                  <a:cubicBezTo>
                    <a:pt x="21080" y="15370"/>
                    <a:pt x="21073" y="15379"/>
                    <a:pt x="21066" y="15389"/>
                  </a:cubicBezTo>
                  <a:cubicBezTo>
                    <a:pt x="21022" y="15482"/>
                    <a:pt x="20981" y="15576"/>
                    <a:pt x="20935" y="15669"/>
                  </a:cubicBezTo>
                  <a:cubicBezTo>
                    <a:pt x="20772" y="15918"/>
                    <a:pt x="20640" y="16188"/>
                    <a:pt x="20468" y="16434"/>
                  </a:cubicBezTo>
                  <a:cubicBezTo>
                    <a:pt x="20285" y="16702"/>
                    <a:pt x="20090" y="16972"/>
                    <a:pt x="19888" y="17231"/>
                  </a:cubicBezTo>
                  <a:cubicBezTo>
                    <a:pt x="19798" y="17349"/>
                    <a:pt x="19690" y="17439"/>
                    <a:pt x="19596" y="17555"/>
                  </a:cubicBezTo>
                  <a:cubicBezTo>
                    <a:pt x="19394" y="17805"/>
                    <a:pt x="19164" y="18061"/>
                    <a:pt x="18926" y="18282"/>
                  </a:cubicBezTo>
                  <a:cubicBezTo>
                    <a:pt x="18561" y="18631"/>
                    <a:pt x="18155" y="18949"/>
                    <a:pt x="17741" y="19275"/>
                  </a:cubicBezTo>
                  <a:cubicBezTo>
                    <a:pt x="17591" y="19390"/>
                    <a:pt x="17438" y="19458"/>
                    <a:pt x="17281" y="19572"/>
                  </a:cubicBezTo>
                  <a:cubicBezTo>
                    <a:pt x="17024" y="19753"/>
                    <a:pt x="16714" y="19903"/>
                    <a:pt x="16435" y="20085"/>
                  </a:cubicBezTo>
                  <a:cubicBezTo>
                    <a:pt x="16309" y="20168"/>
                    <a:pt x="16157" y="20207"/>
                    <a:pt x="16041" y="20281"/>
                  </a:cubicBezTo>
                  <a:cubicBezTo>
                    <a:pt x="15885" y="20382"/>
                    <a:pt x="15692" y="20411"/>
                    <a:pt x="15544" y="20504"/>
                  </a:cubicBezTo>
                  <a:cubicBezTo>
                    <a:pt x="15475" y="20528"/>
                    <a:pt x="15407" y="20555"/>
                    <a:pt x="15337" y="20578"/>
                  </a:cubicBezTo>
                  <a:cubicBezTo>
                    <a:pt x="15218" y="20655"/>
                    <a:pt x="14783" y="20810"/>
                    <a:pt x="14642" y="20829"/>
                  </a:cubicBezTo>
                  <a:cubicBezTo>
                    <a:pt x="14577" y="20853"/>
                    <a:pt x="14512" y="20876"/>
                    <a:pt x="14446" y="20898"/>
                  </a:cubicBezTo>
                  <a:cubicBezTo>
                    <a:pt x="14349" y="20924"/>
                    <a:pt x="14224" y="20967"/>
                    <a:pt x="14129" y="20979"/>
                  </a:cubicBezTo>
                  <a:cubicBezTo>
                    <a:pt x="14058" y="21001"/>
                    <a:pt x="13984" y="21026"/>
                    <a:pt x="13911" y="21047"/>
                  </a:cubicBezTo>
                  <a:cubicBezTo>
                    <a:pt x="13633" y="21084"/>
                    <a:pt x="13367" y="21193"/>
                    <a:pt x="13095" y="21216"/>
                  </a:cubicBezTo>
                  <a:cubicBezTo>
                    <a:pt x="12672" y="21255"/>
                    <a:pt x="12254" y="21347"/>
                    <a:pt x="11839" y="21360"/>
                  </a:cubicBezTo>
                  <a:cubicBezTo>
                    <a:pt x="11675" y="21365"/>
                    <a:pt x="11512" y="21368"/>
                    <a:pt x="11351" y="21368"/>
                  </a:cubicBezTo>
                  <a:cubicBezTo>
                    <a:pt x="10446" y="21368"/>
                    <a:pt x="9590" y="21283"/>
                    <a:pt x="8763" y="21098"/>
                  </a:cubicBezTo>
                  <a:cubicBezTo>
                    <a:pt x="8255" y="20985"/>
                    <a:pt x="7773" y="20796"/>
                    <a:pt x="7281" y="20646"/>
                  </a:cubicBezTo>
                  <a:cubicBezTo>
                    <a:pt x="7132" y="20598"/>
                    <a:pt x="6992" y="20508"/>
                    <a:pt x="6838" y="20459"/>
                  </a:cubicBezTo>
                  <a:cubicBezTo>
                    <a:pt x="6772" y="20428"/>
                    <a:pt x="6711" y="20393"/>
                    <a:pt x="6647" y="20363"/>
                  </a:cubicBezTo>
                  <a:cubicBezTo>
                    <a:pt x="6511" y="20297"/>
                    <a:pt x="6373" y="20243"/>
                    <a:pt x="6246" y="20163"/>
                  </a:cubicBezTo>
                  <a:cubicBezTo>
                    <a:pt x="6118" y="20081"/>
                    <a:pt x="5954" y="20043"/>
                    <a:pt x="5827" y="19958"/>
                  </a:cubicBezTo>
                  <a:cubicBezTo>
                    <a:pt x="5579" y="19793"/>
                    <a:pt x="5326" y="19647"/>
                    <a:pt x="5079" y="19476"/>
                  </a:cubicBezTo>
                  <a:cubicBezTo>
                    <a:pt x="4903" y="19352"/>
                    <a:pt x="4706" y="19239"/>
                    <a:pt x="4535" y="19105"/>
                  </a:cubicBezTo>
                  <a:cubicBezTo>
                    <a:pt x="3748" y="18490"/>
                    <a:pt x="3045" y="17760"/>
                    <a:pt x="2369" y="16899"/>
                  </a:cubicBezTo>
                  <a:cubicBezTo>
                    <a:pt x="2089" y="16546"/>
                    <a:pt x="1880" y="16127"/>
                    <a:pt x="1618" y="15739"/>
                  </a:cubicBezTo>
                  <a:cubicBezTo>
                    <a:pt x="1535" y="15617"/>
                    <a:pt x="1508" y="15482"/>
                    <a:pt x="1424" y="15354"/>
                  </a:cubicBezTo>
                  <a:cubicBezTo>
                    <a:pt x="1288" y="15137"/>
                    <a:pt x="1216" y="14845"/>
                    <a:pt x="1072" y="14615"/>
                  </a:cubicBezTo>
                  <a:cubicBezTo>
                    <a:pt x="1045" y="14547"/>
                    <a:pt x="1021" y="14479"/>
                    <a:pt x="998" y="14410"/>
                  </a:cubicBezTo>
                  <a:cubicBezTo>
                    <a:pt x="919" y="14288"/>
                    <a:pt x="762" y="13845"/>
                    <a:pt x="743" y="13701"/>
                  </a:cubicBezTo>
                  <a:cubicBezTo>
                    <a:pt x="717" y="13634"/>
                    <a:pt x="692" y="13566"/>
                    <a:pt x="667" y="13496"/>
                  </a:cubicBezTo>
                  <a:cubicBezTo>
                    <a:pt x="644" y="13321"/>
                    <a:pt x="547" y="13154"/>
                    <a:pt x="522" y="12972"/>
                  </a:cubicBezTo>
                  <a:cubicBezTo>
                    <a:pt x="506" y="12834"/>
                    <a:pt x="441" y="12690"/>
                    <a:pt x="425" y="12542"/>
                  </a:cubicBezTo>
                  <a:cubicBezTo>
                    <a:pt x="387" y="12195"/>
                    <a:pt x="289" y="11857"/>
                    <a:pt x="265" y="11513"/>
                  </a:cubicBezTo>
                  <a:cubicBezTo>
                    <a:pt x="164" y="10046"/>
                    <a:pt x="221" y="8756"/>
                    <a:pt x="566" y="7506"/>
                  </a:cubicBezTo>
                  <a:cubicBezTo>
                    <a:pt x="663" y="7150"/>
                    <a:pt x="788" y="6804"/>
                    <a:pt x="899" y="6455"/>
                  </a:cubicBezTo>
                  <a:cubicBezTo>
                    <a:pt x="929" y="6349"/>
                    <a:pt x="983" y="6237"/>
                    <a:pt x="1027" y="6132"/>
                  </a:cubicBezTo>
                  <a:lnTo>
                    <a:pt x="1096" y="5995"/>
                  </a:lnTo>
                  <a:cubicBezTo>
                    <a:pt x="1140" y="5861"/>
                    <a:pt x="1208" y="5748"/>
                    <a:pt x="1264" y="5624"/>
                  </a:cubicBezTo>
                  <a:cubicBezTo>
                    <a:pt x="1325" y="5498"/>
                    <a:pt x="1371" y="5367"/>
                    <a:pt x="1451" y="5246"/>
                  </a:cubicBezTo>
                  <a:cubicBezTo>
                    <a:pt x="1473" y="5196"/>
                    <a:pt x="1495" y="5143"/>
                    <a:pt x="1517" y="5091"/>
                  </a:cubicBezTo>
                  <a:cubicBezTo>
                    <a:pt x="1554" y="5033"/>
                    <a:pt x="1589" y="4972"/>
                    <a:pt x="1620" y="4911"/>
                  </a:cubicBezTo>
                  <a:cubicBezTo>
                    <a:pt x="1678" y="4804"/>
                    <a:pt x="1733" y="4700"/>
                    <a:pt x="1797" y="4601"/>
                  </a:cubicBezTo>
                  <a:cubicBezTo>
                    <a:pt x="2039" y="4236"/>
                    <a:pt x="2273" y="3859"/>
                    <a:pt x="2546" y="3511"/>
                  </a:cubicBezTo>
                  <a:cubicBezTo>
                    <a:pt x="3135" y="2760"/>
                    <a:pt x="3854" y="2084"/>
                    <a:pt x="4672" y="1442"/>
                  </a:cubicBezTo>
                  <a:cubicBezTo>
                    <a:pt x="5073" y="1123"/>
                    <a:pt x="5550" y="898"/>
                    <a:pt x="5996" y="600"/>
                  </a:cubicBezTo>
                  <a:cubicBezTo>
                    <a:pt x="6214" y="492"/>
                    <a:pt x="6429" y="385"/>
                    <a:pt x="6647" y="276"/>
                  </a:cubicBezTo>
                  <a:cubicBezTo>
                    <a:pt x="6666" y="270"/>
                    <a:pt x="6688" y="258"/>
                    <a:pt x="6706" y="258"/>
                  </a:cubicBezTo>
                  <a:close/>
                  <a:moveTo>
                    <a:pt x="6816" y="1"/>
                  </a:moveTo>
                  <a:cubicBezTo>
                    <a:pt x="6423" y="143"/>
                    <a:pt x="5964" y="376"/>
                    <a:pt x="5660" y="579"/>
                  </a:cubicBezTo>
                  <a:cubicBezTo>
                    <a:pt x="5563" y="646"/>
                    <a:pt x="5470" y="673"/>
                    <a:pt x="5374" y="739"/>
                  </a:cubicBezTo>
                  <a:cubicBezTo>
                    <a:pt x="5119" y="907"/>
                    <a:pt x="4866" y="1078"/>
                    <a:pt x="4612" y="1245"/>
                  </a:cubicBezTo>
                  <a:cubicBezTo>
                    <a:pt x="4148" y="1609"/>
                    <a:pt x="3731" y="1980"/>
                    <a:pt x="3330" y="2361"/>
                  </a:cubicBezTo>
                  <a:cubicBezTo>
                    <a:pt x="2793" y="2869"/>
                    <a:pt x="2350" y="3435"/>
                    <a:pt x="1948" y="4009"/>
                  </a:cubicBezTo>
                  <a:cubicBezTo>
                    <a:pt x="1803" y="4219"/>
                    <a:pt x="1690" y="4453"/>
                    <a:pt x="1550" y="4662"/>
                  </a:cubicBezTo>
                  <a:cubicBezTo>
                    <a:pt x="1534" y="4687"/>
                    <a:pt x="1517" y="4713"/>
                    <a:pt x="1502" y="4738"/>
                  </a:cubicBezTo>
                  <a:cubicBezTo>
                    <a:pt x="1437" y="4844"/>
                    <a:pt x="1383" y="4954"/>
                    <a:pt x="1316" y="5056"/>
                  </a:cubicBezTo>
                  <a:cubicBezTo>
                    <a:pt x="1290" y="5116"/>
                    <a:pt x="1262" y="5178"/>
                    <a:pt x="1237" y="5238"/>
                  </a:cubicBezTo>
                  <a:cubicBezTo>
                    <a:pt x="1123" y="5412"/>
                    <a:pt x="1022" y="5629"/>
                    <a:pt x="960" y="5827"/>
                  </a:cubicBezTo>
                  <a:lnTo>
                    <a:pt x="801" y="6160"/>
                  </a:lnTo>
                  <a:cubicBezTo>
                    <a:pt x="695" y="6498"/>
                    <a:pt x="550" y="6825"/>
                    <a:pt x="455" y="7171"/>
                  </a:cubicBezTo>
                  <a:cubicBezTo>
                    <a:pt x="320" y="7667"/>
                    <a:pt x="228" y="8170"/>
                    <a:pt x="124" y="8685"/>
                  </a:cubicBezTo>
                  <a:cubicBezTo>
                    <a:pt x="109" y="8762"/>
                    <a:pt x="124" y="8836"/>
                    <a:pt x="106" y="8912"/>
                  </a:cubicBezTo>
                  <a:cubicBezTo>
                    <a:pt x="22" y="9329"/>
                    <a:pt x="25" y="9794"/>
                    <a:pt x="7" y="10235"/>
                  </a:cubicBezTo>
                  <a:cubicBezTo>
                    <a:pt x="0" y="10357"/>
                    <a:pt x="26" y="10463"/>
                    <a:pt x="22" y="10584"/>
                  </a:cubicBezTo>
                  <a:cubicBezTo>
                    <a:pt x="7" y="10888"/>
                    <a:pt x="60" y="11197"/>
                    <a:pt x="82" y="11527"/>
                  </a:cubicBezTo>
                  <a:cubicBezTo>
                    <a:pt x="182" y="12968"/>
                    <a:pt x="881" y="15101"/>
                    <a:pt x="1746" y="16316"/>
                  </a:cubicBezTo>
                  <a:cubicBezTo>
                    <a:pt x="1887" y="16514"/>
                    <a:pt x="1979" y="16716"/>
                    <a:pt x="2123" y="16904"/>
                  </a:cubicBezTo>
                  <a:cubicBezTo>
                    <a:pt x="2838" y="17827"/>
                    <a:pt x="3574" y="18609"/>
                    <a:pt x="4413" y="19262"/>
                  </a:cubicBezTo>
                  <a:cubicBezTo>
                    <a:pt x="4820" y="19579"/>
                    <a:pt x="5266" y="19829"/>
                    <a:pt x="5692" y="20110"/>
                  </a:cubicBezTo>
                  <a:cubicBezTo>
                    <a:pt x="5813" y="20191"/>
                    <a:pt x="5970" y="20265"/>
                    <a:pt x="6101" y="20328"/>
                  </a:cubicBezTo>
                  <a:cubicBezTo>
                    <a:pt x="6153" y="20350"/>
                    <a:pt x="6205" y="20371"/>
                    <a:pt x="6259" y="20395"/>
                  </a:cubicBezTo>
                  <a:cubicBezTo>
                    <a:pt x="6450" y="20518"/>
                    <a:pt x="6690" y="20624"/>
                    <a:pt x="6909" y="20691"/>
                  </a:cubicBezTo>
                  <a:cubicBezTo>
                    <a:pt x="7052" y="20736"/>
                    <a:pt x="7184" y="20829"/>
                    <a:pt x="7328" y="20873"/>
                  </a:cubicBezTo>
                  <a:cubicBezTo>
                    <a:pt x="7787" y="21014"/>
                    <a:pt x="8244" y="21188"/>
                    <a:pt x="8719" y="21295"/>
                  </a:cubicBezTo>
                  <a:cubicBezTo>
                    <a:pt x="9580" y="21484"/>
                    <a:pt x="10475" y="21573"/>
                    <a:pt x="11425" y="21573"/>
                  </a:cubicBezTo>
                  <a:cubicBezTo>
                    <a:pt x="11542" y="21573"/>
                    <a:pt x="11660" y="21572"/>
                    <a:pt x="11778" y="21569"/>
                  </a:cubicBezTo>
                  <a:cubicBezTo>
                    <a:pt x="12216" y="21558"/>
                    <a:pt x="12652" y="21465"/>
                    <a:pt x="13103" y="21424"/>
                  </a:cubicBezTo>
                  <a:cubicBezTo>
                    <a:pt x="13330" y="21377"/>
                    <a:pt x="13558" y="21334"/>
                    <a:pt x="13787" y="21289"/>
                  </a:cubicBezTo>
                  <a:cubicBezTo>
                    <a:pt x="13850" y="21268"/>
                    <a:pt x="13915" y="21251"/>
                    <a:pt x="13976" y="21231"/>
                  </a:cubicBezTo>
                  <a:cubicBezTo>
                    <a:pt x="14151" y="21209"/>
                    <a:pt x="14346" y="21111"/>
                    <a:pt x="14526" y="21090"/>
                  </a:cubicBezTo>
                  <a:cubicBezTo>
                    <a:pt x="14599" y="21063"/>
                    <a:pt x="14670" y="21036"/>
                    <a:pt x="14740" y="21013"/>
                  </a:cubicBezTo>
                  <a:cubicBezTo>
                    <a:pt x="14891" y="20991"/>
                    <a:pt x="15240" y="20864"/>
                    <a:pt x="15369" y="20786"/>
                  </a:cubicBezTo>
                  <a:cubicBezTo>
                    <a:pt x="15435" y="20745"/>
                    <a:pt x="15537" y="20728"/>
                    <a:pt x="15590" y="20694"/>
                  </a:cubicBezTo>
                  <a:cubicBezTo>
                    <a:pt x="15726" y="20640"/>
                    <a:pt x="15862" y="20582"/>
                    <a:pt x="15996" y="20527"/>
                  </a:cubicBezTo>
                  <a:cubicBezTo>
                    <a:pt x="16080" y="20475"/>
                    <a:pt x="16191" y="20451"/>
                    <a:pt x="16281" y="20393"/>
                  </a:cubicBezTo>
                  <a:cubicBezTo>
                    <a:pt x="16476" y="20265"/>
                    <a:pt x="16707" y="20175"/>
                    <a:pt x="16889" y="20051"/>
                  </a:cubicBezTo>
                  <a:cubicBezTo>
                    <a:pt x="17130" y="19887"/>
                    <a:pt x="17377" y="19790"/>
                    <a:pt x="17600" y="19621"/>
                  </a:cubicBezTo>
                  <a:cubicBezTo>
                    <a:pt x="17895" y="19389"/>
                    <a:pt x="18213" y="19192"/>
                    <a:pt x="18487" y="18947"/>
                  </a:cubicBezTo>
                  <a:cubicBezTo>
                    <a:pt x="19099" y="18394"/>
                    <a:pt x="19664" y="17844"/>
                    <a:pt x="20141" y="17231"/>
                  </a:cubicBezTo>
                  <a:cubicBezTo>
                    <a:pt x="20419" y="16875"/>
                    <a:pt x="20657" y="16489"/>
                    <a:pt x="20904" y="16114"/>
                  </a:cubicBezTo>
                  <a:cubicBezTo>
                    <a:pt x="21012" y="15950"/>
                    <a:pt x="21088" y="15765"/>
                    <a:pt x="21197" y="15601"/>
                  </a:cubicBezTo>
                  <a:cubicBezTo>
                    <a:pt x="21226" y="15533"/>
                    <a:pt x="21252" y="15470"/>
                    <a:pt x="21281" y="15405"/>
                  </a:cubicBezTo>
                  <a:cubicBezTo>
                    <a:pt x="21288" y="15392"/>
                    <a:pt x="21297" y="15380"/>
                    <a:pt x="21304" y="15366"/>
                  </a:cubicBezTo>
                  <a:cubicBezTo>
                    <a:pt x="21407" y="15203"/>
                    <a:pt x="21495" y="15009"/>
                    <a:pt x="21551" y="14831"/>
                  </a:cubicBezTo>
                  <a:cubicBezTo>
                    <a:pt x="21588" y="14716"/>
                    <a:pt x="21659" y="14608"/>
                    <a:pt x="21695" y="14490"/>
                  </a:cubicBezTo>
                  <a:cubicBezTo>
                    <a:pt x="21732" y="14375"/>
                    <a:pt x="21806" y="14265"/>
                    <a:pt x="21841" y="14150"/>
                  </a:cubicBezTo>
                  <a:cubicBezTo>
                    <a:pt x="21934" y="13842"/>
                    <a:pt x="22044" y="13537"/>
                    <a:pt x="22127" y="13227"/>
                  </a:cubicBezTo>
                  <a:cubicBezTo>
                    <a:pt x="22348" y="12424"/>
                    <a:pt x="22459" y="11569"/>
                    <a:pt x="22501" y="10687"/>
                  </a:cubicBezTo>
                  <a:cubicBezTo>
                    <a:pt x="22524" y="10219"/>
                    <a:pt x="22479" y="9751"/>
                    <a:pt x="22454" y="9264"/>
                  </a:cubicBezTo>
                  <a:cubicBezTo>
                    <a:pt x="22427" y="9027"/>
                    <a:pt x="22395" y="8790"/>
                    <a:pt x="22366" y="8553"/>
                  </a:cubicBezTo>
                  <a:cubicBezTo>
                    <a:pt x="22351" y="8540"/>
                    <a:pt x="22332" y="8536"/>
                    <a:pt x="22312" y="8536"/>
                  </a:cubicBezTo>
                  <a:cubicBezTo>
                    <a:pt x="22257" y="8536"/>
                    <a:pt x="22188" y="8568"/>
                    <a:pt x="22130" y="8573"/>
                  </a:cubicBezTo>
                  <a:cubicBezTo>
                    <a:pt x="21988" y="8586"/>
                    <a:pt x="21848" y="8618"/>
                    <a:pt x="21694" y="8627"/>
                  </a:cubicBezTo>
                  <a:cubicBezTo>
                    <a:pt x="21383" y="8652"/>
                    <a:pt x="21048" y="8718"/>
                    <a:pt x="20736" y="8740"/>
                  </a:cubicBezTo>
                  <a:cubicBezTo>
                    <a:pt x="20598" y="8749"/>
                    <a:pt x="20487" y="8793"/>
                    <a:pt x="20349" y="8801"/>
                  </a:cubicBezTo>
                  <a:cubicBezTo>
                    <a:pt x="20206" y="8811"/>
                    <a:pt x="20063" y="8848"/>
                    <a:pt x="19913" y="8857"/>
                  </a:cubicBezTo>
                  <a:cubicBezTo>
                    <a:pt x="19894" y="8858"/>
                    <a:pt x="19875" y="8858"/>
                    <a:pt x="19856" y="8858"/>
                  </a:cubicBezTo>
                  <a:cubicBezTo>
                    <a:pt x="19846" y="8858"/>
                    <a:pt x="19837" y="8858"/>
                    <a:pt x="19827" y="8858"/>
                  </a:cubicBezTo>
                  <a:cubicBezTo>
                    <a:pt x="19774" y="8858"/>
                    <a:pt x="19718" y="8860"/>
                    <a:pt x="19655" y="8881"/>
                  </a:cubicBezTo>
                  <a:cubicBezTo>
                    <a:pt x="19718" y="9152"/>
                    <a:pt x="19741" y="9442"/>
                    <a:pt x="19753" y="9700"/>
                  </a:cubicBezTo>
                  <a:cubicBezTo>
                    <a:pt x="19757" y="9896"/>
                    <a:pt x="19792" y="10065"/>
                    <a:pt x="19783" y="10254"/>
                  </a:cubicBezTo>
                  <a:cubicBezTo>
                    <a:pt x="19762" y="10749"/>
                    <a:pt x="19753" y="11237"/>
                    <a:pt x="19660" y="11695"/>
                  </a:cubicBezTo>
                  <a:cubicBezTo>
                    <a:pt x="19602" y="11982"/>
                    <a:pt x="19571" y="12254"/>
                    <a:pt x="19494" y="12530"/>
                  </a:cubicBezTo>
                  <a:cubicBezTo>
                    <a:pt x="19418" y="12811"/>
                    <a:pt x="19312" y="13083"/>
                    <a:pt x="19228" y="13359"/>
                  </a:cubicBezTo>
                  <a:cubicBezTo>
                    <a:pt x="19192" y="13436"/>
                    <a:pt x="19157" y="13510"/>
                    <a:pt x="19120" y="13587"/>
                  </a:cubicBezTo>
                  <a:cubicBezTo>
                    <a:pt x="19052" y="13801"/>
                    <a:pt x="18911" y="14104"/>
                    <a:pt x="18787" y="14296"/>
                  </a:cubicBezTo>
                  <a:cubicBezTo>
                    <a:pt x="18729" y="14384"/>
                    <a:pt x="18699" y="14501"/>
                    <a:pt x="18638" y="14592"/>
                  </a:cubicBezTo>
                  <a:cubicBezTo>
                    <a:pt x="18524" y="14767"/>
                    <a:pt x="18417" y="14947"/>
                    <a:pt x="18303" y="15118"/>
                  </a:cubicBezTo>
                  <a:cubicBezTo>
                    <a:pt x="18266" y="15174"/>
                    <a:pt x="18228" y="15230"/>
                    <a:pt x="18190" y="15284"/>
                  </a:cubicBezTo>
                  <a:cubicBezTo>
                    <a:pt x="17773" y="15879"/>
                    <a:pt x="17245" y="16386"/>
                    <a:pt x="16668" y="16907"/>
                  </a:cubicBezTo>
                  <a:cubicBezTo>
                    <a:pt x="16300" y="17241"/>
                    <a:pt x="15830" y="17480"/>
                    <a:pt x="15385" y="17778"/>
                  </a:cubicBezTo>
                  <a:cubicBezTo>
                    <a:pt x="15205" y="17869"/>
                    <a:pt x="15029" y="17959"/>
                    <a:pt x="14849" y="18048"/>
                  </a:cubicBezTo>
                  <a:lnTo>
                    <a:pt x="14712" y="18099"/>
                  </a:lnTo>
                  <a:cubicBezTo>
                    <a:pt x="14562" y="18196"/>
                    <a:pt x="14094" y="18387"/>
                    <a:pt x="13904" y="18410"/>
                  </a:cubicBezTo>
                  <a:cubicBezTo>
                    <a:pt x="13790" y="18448"/>
                    <a:pt x="13671" y="18487"/>
                    <a:pt x="13558" y="18525"/>
                  </a:cubicBezTo>
                  <a:cubicBezTo>
                    <a:pt x="13481" y="18534"/>
                    <a:pt x="13399" y="18579"/>
                    <a:pt x="13315" y="18590"/>
                  </a:cubicBezTo>
                  <a:cubicBezTo>
                    <a:pt x="13114" y="18614"/>
                    <a:pt x="12901" y="18688"/>
                    <a:pt x="12712" y="18708"/>
                  </a:cubicBezTo>
                  <a:cubicBezTo>
                    <a:pt x="12360" y="18744"/>
                    <a:pt x="12049" y="18826"/>
                    <a:pt x="11716" y="18832"/>
                  </a:cubicBezTo>
                  <a:cubicBezTo>
                    <a:pt x="11607" y="18834"/>
                    <a:pt x="11500" y="18836"/>
                    <a:pt x="11392" y="18836"/>
                  </a:cubicBezTo>
                  <a:cubicBezTo>
                    <a:pt x="10577" y="18836"/>
                    <a:pt x="9802" y="18759"/>
                    <a:pt x="9080" y="18560"/>
                  </a:cubicBezTo>
                  <a:cubicBezTo>
                    <a:pt x="8786" y="18481"/>
                    <a:pt x="8503" y="18372"/>
                    <a:pt x="8216" y="18281"/>
                  </a:cubicBezTo>
                  <a:cubicBezTo>
                    <a:pt x="8139" y="18249"/>
                    <a:pt x="8065" y="18212"/>
                    <a:pt x="7989" y="18176"/>
                  </a:cubicBezTo>
                  <a:cubicBezTo>
                    <a:pt x="7749" y="18102"/>
                    <a:pt x="7491" y="17980"/>
                    <a:pt x="7284" y="17842"/>
                  </a:cubicBezTo>
                  <a:cubicBezTo>
                    <a:pt x="7207" y="17808"/>
                    <a:pt x="7132" y="17772"/>
                    <a:pt x="7056" y="17735"/>
                  </a:cubicBezTo>
                  <a:cubicBezTo>
                    <a:pt x="6684" y="17493"/>
                    <a:pt x="6298" y="17266"/>
                    <a:pt x="5944" y="16982"/>
                  </a:cubicBezTo>
                  <a:cubicBezTo>
                    <a:pt x="5346" y="16507"/>
                    <a:pt x="4829" y="15922"/>
                    <a:pt x="4318" y="15261"/>
                  </a:cubicBezTo>
                  <a:cubicBezTo>
                    <a:pt x="4064" y="14935"/>
                    <a:pt x="3899" y="14543"/>
                    <a:pt x="3661" y="14178"/>
                  </a:cubicBezTo>
                  <a:cubicBezTo>
                    <a:pt x="3578" y="14048"/>
                    <a:pt x="3549" y="13893"/>
                    <a:pt x="3471" y="13769"/>
                  </a:cubicBezTo>
                  <a:cubicBezTo>
                    <a:pt x="3455" y="13721"/>
                    <a:pt x="3434" y="13670"/>
                    <a:pt x="3418" y="13624"/>
                  </a:cubicBezTo>
                  <a:cubicBezTo>
                    <a:pt x="3330" y="13486"/>
                    <a:pt x="3191" y="13132"/>
                    <a:pt x="3170" y="12958"/>
                  </a:cubicBezTo>
                  <a:cubicBezTo>
                    <a:pt x="3116" y="12795"/>
                    <a:pt x="3065" y="12632"/>
                    <a:pt x="3017" y="12469"/>
                  </a:cubicBezTo>
                  <a:cubicBezTo>
                    <a:pt x="3002" y="12349"/>
                    <a:pt x="2940" y="12225"/>
                    <a:pt x="2925" y="12093"/>
                  </a:cubicBezTo>
                  <a:cubicBezTo>
                    <a:pt x="2902" y="11881"/>
                    <a:pt x="2843" y="11654"/>
                    <a:pt x="2828" y="11452"/>
                  </a:cubicBezTo>
                  <a:cubicBezTo>
                    <a:pt x="2815" y="11302"/>
                    <a:pt x="2774" y="11186"/>
                    <a:pt x="2767" y="11040"/>
                  </a:cubicBezTo>
                  <a:cubicBezTo>
                    <a:pt x="2745" y="10617"/>
                    <a:pt x="2728" y="10201"/>
                    <a:pt x="2752" y="9794"/>
                  </a:cubicBezTo>
                  <a:cubicBezTo>
                    <a:pt x="2813" y="8867"/>
                    <a:pt x="3014" y="7990"/>
                    <a:pt x="3340" y="7170"/>
                  </a:cubicBezTo>
                  <a:lnTo>
                    <a:pt x="3340" y="7169"/>
                  </a:lnTo>
                  <a:cubicBezTo>
                    <a:pt x="3594" y="6533"/>
                    <a:pt x="3921" y="5934"/>
                    <a:pt x="4314" y="5377"/>
                  </a:cubicBezTo>
                  <a:cubicBezTo>
                    <a:pt x="4882" y="4569"/>
                    <a:pt x="5601" y="3919"/>
                    <a:pt x="6489" y="3255"/>
                  </a:cubicBezTo>
                  <a:cubicBezTo>
                    <a:pt x="6791" y="3028"/>
                    <a:pt x="7156" y="2890"/>
                    <a:pt x="7489" y="2673"/>
                  </a:cubicBezTo>
                  <a:cubicBezTo>
                    <a:pt x="7613" y="2592"/>
                    <a:pt x="7876" y="2550"/>
                    <a:pt x="7946" y="2465"/>
                  </a:cubicBezTo>
                  <a:cubicBezTo>
                    <a:pt x="7968" y="2455"/>
                    <a:pt x="7991" y="2448"/>
                    <a:pt x="8013" y="2439"/>
                  </a:cubicBezTo>
                  <a:cubicBezTo>
                    <a:pt x="7848" y="2189"/>
                    <a:pt x="7741" y="1825"/>
                    <a:pt x="7575" y="1556"/>
                  </a:cubicBezTo>
                  <a:cubicBezTo>
                    <a:pt x="7505" y="1445"/>
                    <a:pt x="7482" y="1312"/>
                    <a:pt x="7416" y="1215"/>
                  </a:cubicBezTo>
                  <a:cubicBezTo>
                    <a:pt x="7369" y="1100"/>
                    <a:pt x="7318" y="982"/>
                    <a:pt x="7271" y="867"/>
                  </a:cubicBezTo>
                  <a:cubicBezTo>
                    <a:pt x="7168" y="703"/>
                    <a:pt x="7120" y="473"/>
                    <a:pt x="7012" y="306"/>
                  </a:cubicBezTo>
                  <a:cubicBezTo>
                    <a:pt x="6951" y="207"/>
                    <a:pt x="6874" y="132"/>
                    <a:pt x="6829" y="5"/>
                  </a:cubicBezTo>
                  <a:cubicBezTo>
                    <a:pt x="6823" y="4"/>
                    <a:pt x="6820" y="1"/>
                    <a:pt x="6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968008" y="2198371"/>
              <a:ext cx="37544" cy="31603"/>
            </a:xfrm>
            <a:custGeom>
              <a:rect b="b" l="l" r="r" t="t"/>
              <a:pathLst>
                <a:path extrusionOk="0" h="1117" w="1327">
                  <a:moveTo>
                    <a:pt x="1246" y="0"/>
                  </a:moveTo>
                  <a:cubicBezTo>
                    <a:pt x="1243" y="0"/>
                    <a:pt x="1241" y="0"/>
                    <a:pt x="1238" y="1"/>
                  </a:cubicBezTo>
                  <a:cubicBezTo>
                    <a:pt x="686" y="53"/>
                    <a:pt x="232" y="549"/>
                    <a:pt x="21" y="1031"/>
                  </a:cubicBezTo>
                  <a:cubicBezTo>
                    <a:pt x="1" y="1078"/>
                    <a:pt x="41" y="1116"/>
                    <a:pt x="80" y="1116"/>
                  </a:cubicBezTo>
                  <a:cubicBezTo>
                    <a:pt x="99" y="1116"/>
                    <a:pt x="119" y="1107"/>
                    <a:pt x="130" y="1084"/>
                  </a:cubicBezTo>
                  <a:cubicBezTo>
                    <a:pt x="385" y="571"/>
                    <a:pt x="776" y="364"/>
                    <a:pt x="1266" y="127"/>
                  </a:cubicBezTo>
                  <a:cubicBezTo>
                    <a:pt x="1326" y="98"/>
                    <a:pt x="1317" y="0"/>
                    <a:pt x="1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959322" y="2194467"/>
              <a:ext cx="26510" cy="22351"/>
            </a:xfrm>
            <a:custGeom>
              <a:rect b="b" l="l" r="r" t="t"/>
              <a:pathLst>
                <a:path extrusionOk="0" h="790" w="937">
                  <a:moveTo>
                    <a:pt x="815" y="0"/>
                  </a:moveTo>
                  <a:cubicBezTo>
                    <a:pt x="805" y="0"/>
                    <a:pt x="793" y="2"/>
                    <a:pt x="780" y="6"/>
                  </a:cubicBezTo>
                  <a:cubicBezTo>
                    <a:pt x="443" y="112"/>
                    <a:pt x="203" y="345"/>
                    <a:pt x="36" y="655"/>
                  </a:cubicBezTo>
                  <a:cubicBezTo>
                    <a:pt x="0" y="720"/>
                    <a:pt x="67" y="790"/>
                    <a:pt x="128" y="790"/>
                  </a:cubicBezTo>
                  <a:cubicBezTo>
                    <a:pt x="152" y="790"/>
                    <a:pt x="175" y="779"/>
                    <a:pt x="192" y="754"/>
                  </a:cubicBezTo>
                  <a:cubicBezTo>
                    <a:pt x="350" y="508"/>
                    <a:pt x="583" y="316"/>
                    <a:pt x="844" y="182"/>
                  </a:cubicBezTo>
                  <a:cubicBezTo>
                    <a:pt x="937" y="135"/>
                    <a:pt x="907" y="0"/>
                    <a:pt x="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738902" y="2306417"/>
              <a:ext cx="57264" cy="46428"/>
            </a:xfrm>
            <a:custGeom>
              <a:rect b="b" l="l" r="r" t="t"/>
              <a:pathLst>
                <a:path extrusionOk="0" h="1641" w="2024">
                  <a:moveTo>
                    <a:pt x="1945" y="0"/>
                  </a:moveTo>
                  <a:cubicBezTo>
                    <a:pt x="1938" y="0"/>
                    <a:pt x="1930" y="2"/>
                    <a:pt x="1921" y="5"/>
                  </a:cubicBezTo>
                  <a:cubicBezTo>
                    <a:pt x="1180" y="343"/>
                    <a:pt x="555" y="952"/>
                    <a:pt x="30" y="1564"/>
                  </a:cubicBezTo>
                  <a:cubicBezTo>
                    <a:pt x="0" y="1599"/>
                    <a:pt x="32" y="1640"/>
                    <a:pt x="67" y="1640"/>
                  </a:cubicBezTo>
                  <a:cubicBezTo>
                    <a:pt x="79" y="1640"/>
                    <a:pt x="91" y="1636"/>
                    <a:pt x="101" y="1625"/>
                  </a:cubicBezTo>
                  <a:cubicBezTo>
                    <a:pt x="668" y="1017"/>
                    <a:pt x="1312" y="594"/>
                    <a:pt x="1978" y="113"/>
                  </a:cubicBezTo>
                  <a:cubicBezTo>
                    <a:pt x="2024" y="79"/>
                    <a:pt x="1996" y="0"/>
                    <a:pt x="1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753925" y="2289697"/>
              <a:ext cx="42297" cy="27755"/>
            </a:xfrm>
            <a:custGeom>
              <a:rect b="b" l="l" r="r" t="t"/>
              <a:pathLst>
                <a:path extrusionOk="0" h="981" w="1495">
                  <a:moveTo>
                    <a:pt x="1399" y="1"/>
                  </a:moveTo>
                  <a:cubicBezTo>
                    <a:pt x="1395" y="1"/>
                    <a:pt x="1391" y="1"/>
                    <a:pt x="1387" y="2"/>
                  </a:cubicBezTo>
                  <a:cubicBezTo>
                    <a:pt x="860" y="96"/>
                    <a:pt x="400" y="483"/>
                    <a:pt x="47" y="868"/>
                  </a:cubicBezTo>
                  <a:cubicBezTo>
                    <a:pt x="0" y="919"/>
                    <a:pt x="50" y="980"/>
                    <a:pt x="104" y="980"/>
                  </a:cubicBezTo>
                  <a:cubicBezTo>
                    <a:pt x="122" y="980"/>
                    <a:pt x="139" y="974"/>
                    <a:pt x="154" y="960"/>
                  </a:cubicBezTo>
                  <a:cubicBezTo>
                    <a:pt x="540" y="586"/>
                    <a:pt x="983" y="402"/>
                    <a:pt x="1435" y="138"/>
                  </a:cubicBezTo>
                  <a:cubicBezTo>
                    <a:pt x="1495" y="104"/>
                    <a:pt x="1464" y="1"/>
                    <a:pt x="1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1233016" y="2517756"/>
              <a:ext cx="19182" cy="30386"/>
            </a:xfrm>
            <a:custGeom>
              <a:rect b="b" l="l" r="r" t="t"/>
              <a:pathLst>
                <a:path extrusionOk="0" h="1074" w="678">
                  <a:moveTo>
                    <a:pt x="600" y="0"/>
                  </a:moveTo>
                  <a:cubicBezTo>
                    <a:pt x="558" y="0"/>
                    <a:pt x="514" y="30"/>
                    <a:pt x="513" y="84"/>
                  </a:cubicBezTo>
                  <a:cubicBezTo>
                    <a:pt x="507" y="455"/>
                    <a:pt x="297" y="728"/>
                    <a:pt x="39" y="974"/>
                  </a:cubicBezTo>
                  <a:cubicBezTo>
                    <a:pt x="1" y="1010"/>
                    <a:pt x="41" y="1074"/>
                    <a:pt x="87" y="1074"/>
                  </a:cubicBezTo>
                  <a:cubicBezTo>
                    <a:pt x="93" y="1074"/>
                    <a:pt x="100" y="1072"/>
                    <a:pt x="106" y="1070"/>
                  </a:cubicBezTo>
                  <a:cubicBezTo>
                    <a:pt x="490" y="911"/>
                    <a:pt x="678" y="472"/>
                    <a:pt x="672" y="72"/>
                  </a:cubicBezTo>
                  <a:cubicBezTo>
                    <a:pt x="671" y="23"/>
                    <a:pt x="637" y="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1240966" y="2530431"/>
              <a:ext cx="20880" cy="31433"/>
            </a:xfrm>
            <a:custGeom>
              <a:rect b="b" l="l" r="r" t="t"/>
              <a:pathLst>
                <a:path extrusionOk="0" h="1111" w="738">
                  <a:moveTo>
                    <a:pt x="647" y="0"/>
                  </a:moveTo>
                  <a:cubicBezTo>
                    <a:pt x="613" y="0"/>
                    <a:pt x="579" y="19"/>
                    <a:pt x="568" y="62"/>
                  </a:cubicBezTo>
                  <a:cubicBezTo>
                    <a:pt x="479" y="420"/>
                    <a:pt x="283" y="710"/>
                    <a:pt x="43" y="987"/>
                  </a:cubicBezTo>
                  <a:cubicBezTo>
                    <a:pt x="0" y="1038"/>
                    <a:pt x="48" y="1111"/>
                    <a:pt x="102" y="1111"/>
                  </a:cubicBezTo>
                  <a:cubicBezTo>
                    <a:pt x="116" y="1111"/>
                    <a:pt x="130" y="1106"/>
                    <a:pt x="144" y="1096"/>
                  </a:cubicBezTo>
                  <a:cubicBezTo>
                    <a:pt x="458" y="849"/>
                    <a:pt x="644" y="478"/>
                    <a:pt x="725" y="91"/>
                  </a:cubicBezTo>
                  <a:cubicBezTo>
                    <a:pt x="738" y="34"/>
                    <a:pt x="693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1036106" y="2761970"/>
              <a:ext cx="509152" cy="522987"/>
            </a:xfrm>
            <a:custGeom>
              <a:rect b="b" l="l" r="r" t="t"/>
              <a:pathLst>
                <a:path extrusionOk="0" h="18485" w="17996">
                  <a:moveTo>
                    <a:pt x="7454" y="2384"/>
                  </a:moveTo>
                  <a:cubicBezTo>
                    <a:pt x="7613" y="2384"/>
                    <a:pt x="7771" y="2402"/>
                    <a:pt x="7927" y="2441"/>
                  </a:cubicBezTo>
                  <a:cubicBezTo>
                    <a:pt x="8001" y="2461"/>
                    <a:pt x="7981" y="2567"/>
                    <a:pt x="7909" y="2570"/>
                  </a:cubicBezTo>
                  <a:cubicBezTo>
                    <a:pt x="7191" y="2592"/>
                    <a:pt x="6572" y="2646"/>
                    <a:pt x="5944" y="3024"/>
                  </a:cubicBezTo>
                  <a:cubicBezTo>
                    <a:pt x="5931" y="3031"/>
                    <a:pt x="5918" y="3035"/>
                    <a:pt x="5907" y="3035"/>
                  </a:cubicBezTo>
                  <a:cubicBezTo>
                    <a:pt x="5846" y="3035"/>
                    <a:pt x="5807" y="2944"/>
                    <a:pt x="5872" y="2904"/>
                  </a:cubicBezTo>
                  <a:cubicBezTo>
                    <a:pt x="6331" y="2604"/>
                    <a:pt x="6895" y="2384"/>
                    <a:pt x="7454" y="2384"/>
                  </a:cubicBezTo>
                  <a:close/>
                  <a:moveTo>
                    <a:pt x="6597" y="2189"/>
                  </a:moveTo>
                  <a:cubicBezTo>
                    <a:pt x="6656" y="2189"/>
                    <a:pt x="6715" y="2191"/>
                    <a:pt x="6774" y="2196"/>
                  </a:cubicBezTo>
                  <a:cubicBezTo>
                    <a:pt x="6828" y="2202"/>
                    <a:pt x="6828" y="2275"/>
                    <a:pt x="6774" y="2282"/>
                  </a:cubicBezTo>
                  <a:cubicBezTo>
                    <a:pt x="6034" y="2361"/>
                    <a:pt x="5367" y="2563"/>
                    <a:pt x="4797" y="3058"/>
                  </a:cubicBezTo>
                  <a:cubicBezTo>
                    <a:pt x="4789" y="3065"/>
                    <a:pt x="4781" y="3067"/>
                    <a:pt x="4774" y="3067"/>
                  </a:cubicBezTo>
                  <a:cubicBezTo>
                    <a:pt x="4745" y="3067"/>
                    <a:pt x="4722" y="3032"/>
                    <a:pt x="4747" y="3008"/>
                  </a:cubicBezTo>
                  <a:cubicBezTo>
                    <a:pt x="5249" y="2525"/>
                    <a:pt x="5899" y="2189"/>
                    <a:pt x="6597" y="2189"/>
                  </a:cubicBezTo>
                  <a:close/>
                  <a:moveTo>
                    <a:pt x="1570" y="8095"/>
                  </a:moveTo>
                  <a:cubicBezTo>
                    <a:pt x="1614" y="8095"/>
                    <a:pt x="1656" y="8130"/>
                    <a:pt x="1640" y="8186"/>
                  </a:cubicBezTo>
                  <a:cubicBezTo>
                    <a:pt x="1550" y="8448"/>
                    <a:pt x="1467" y="8686"/>
                    <a:pt x="1495" y="8970"/>
                  </a:cubicBezTo>
                  <a:cubicBezTo>
                    <a:pt x="1499" y="9003"/>
                    <a:pt x="1473" y="9020"/>
                    <a:pt x="1447" y="9020"/>
                  </a:cubicBezTo>
                  <a:cubicBezTo>
                    <a:pt x="1425" y="9020"/>
                    <a:pt x="1402" y="9008"/>
                    <a:pt x="1396" y="8984"/>
                  </a:cubicBezTo>
                  <a:cubicBezTo>
                    <a:pt x="1322" y="8700"/>
                    <a:pt x="1325" y="8374"/>
                    <a:pt x="1503" y="8131"/>
                  </a:cubicBezTo>
                  <a:cubicBezTo>
                    <a:pt x="1520" y="8106"/>
                    <a:pt x="1545" y="8095"/>
                    <a:pt x="1570" y="8095"/>
                  </a:cubicBezTo>
                  <a:close/>
                  <a:moveTo>
                    <a:pt x="1158" y="8380"/>
                  </a:moveTo>
                  <a:cubicBezTo>
                    <a:pt x="1183" y="8380"/>
                    <a:pt x="1206" y="8396"/>
                    <a:pt x="1204" y="8429"/>
                  </a:cubicBezTo>
                  <a:cubicBezTo>
                    <a:pt x="1198" y="8620"/>
                    <a:pt x="1141" y="8801"/>
                    <a:pt x="1134" y="8993"/>
                  </a:cubicBezTo>
                  <a:cubicBezTo>
                    <a:pt x="1125" y="9210"/>
                    <a:pt x="1163" y="9418"/>
                    <a:pt x="1235" y="9618"/>
                  </a:cubicBezTo>
                  <a:cubicBezTo>
                    <a:pt x="1249" y="9659"/>
                    <a:pt x="1212" y="9689"/>
                    <a:pt x="1178" y="9689"/>
                  </a:cubicBezTo>
                  <a:cubicBezTo>
                    <a:pt x="1161" y="9689"/>
                    <a:pt x="1144" y="9681"/>
                    <a:pt x="1136" y="9662"/>
                  </a:cubicBezTo>
                  <a:cubicBezTo>
                    <a:pt x="968" y="9301"/>
                    <a:pt x="843" y="8750"/>
                    <a:pt x="1111" y="8406"/>
                  </a:cubicBezTo>
                  <a:cubicBezTo>
                    <a:pt x="1121" y="8389"/>
                    <a:pt x="1140" y="8380"/>
                    <a:pt x="1158" y="8380"/>
                  </a:cubicBezTo>
                  <a:close/>
                  <a:moveTo>
                    <a:pt x="8628" y="5500"/>
                  </a:moveTo>
                  <a:cubicBezTo>
                    <a:pt x="8720" y="5500"/>
                    <a:pt x="8816" y="5509"/>
                    <a:pt x="8882" y="5523"/>
                  </a:cubicBezTo>
                  <a:cubicBezTo>
                    <a:pt x="8974" y="5530"/>
                    <a:pt x="9070" y="5539"/>
                    <a:pt x="9160" y="5546"/>
                  </a:cubicBezTo>
                  <a:cubicBezTo>
                    <a:pt x="9394" y="5600"/>
                    <a:pt x="9634" y="5635"/>
                    <a:pt x="9840" y="5719"/>
                  </a:cubicBezTo>
                  <a:cubicBezTo>
                    <a:pt x="10858" y="6141"/>
                    <a:pt x="11572" y="6798"/>
                    <a:pt x="11993" y="7813"/>
                  </a:cubicBezTo>
                  <a:cubicBezTo>
                    <a:pt x="12091" y="8048"/>
                    <a:pt x="12137" y="8314"/>
                    <a:pt x="12204" y="8590"/>
                  </a:cubicBezTo>
                  <a:lnTo>
                    <a:pt x="12242" y="8983"/>
                  </a:lnTo>
                  <a:cubicBezTo>
                    <a:pt x="12257" y="9786"/>
                    <a:pt x="12082" y="10417"/>
                    <a:pt x="11781" y="10909"/>
                  </a:cubicBezTo>
                  <a:cubicBezTo>
                    <a:pt x="11723" y="11005"/>
                    <a:pt x="11684" y="11100"/>
                    <a:pt x="11623" y="11189"/>
                  </a:cubicBezTo>
                  <a:cubicBezTo>
                    <a:pt x="11208" y="11779"/>
                    <a:pt x="10670" y="12222"/>
                    <a:pt x="9968" y="12526"/>
                  </a:cubicBezTo>
                  <a:cubicBezTo>
                    <a:pt x="9741" y="12625"/>
                    <a:pt x="9491" y="12670"/>
                    <a:pt x="9230" y="12737"/>
                  </a:cubicBezTo>
                  <a:cubicBezTo>
                    <a:pt x="9157" y="12757"/>
                    <a:pt x="9094" y="12743"/>
                    <a:pt x="9019" y="12762"/>
                  </a:cubicBezTo>
                  <a:cubicBezTo>
                    <a:pt x="8958" y="12773"/>
                    <a:pt x="8841" y="12785"/>
                    <a:pt x="8732" y="12791"/>
                  </a:cubicBezTo>
                  <a:cubicBezTo>
                    <a:pt x="8711" y="12791"/>
                    <a:pt x="8691" y="12792"/>
                    <a:pt x="8671" y="12792"/>
                  </a:cubicBezTo>
                  <a:cubicBezTo>
                    <a:pt x="8622" y="12792"/>
                    <a:pt x="8579" y="12790"/>
                    <a:pt x="8549" y="12784"/>
                  </a:cubicBezTo>
                  <a:lnTo>
                    <a:pt x="8412" y="12784"/>
                  </a:lnTo>
                  <a:lnTo>
                    <a:pt x="8119" y="12762"/>
                  </a:lnTo>
                  <a:cubicBezTo>
                    <a:pt x="7998" y="12737"/>
                    <a:pt x="7877" y="12715"/>
                    <a:pt x="7757" y="12692"/>
                  </a:cubicBezTo>
                  <a:cubicBezTo>
                    <a:pt x="7539" y="12625"/>
                    <a:pt x="7326" y="12568"/>
                    <a:pt x="7130" y="12481"/>
                  </a:cubicBezTo>
                  <a:cubicBezTo>
                    <a:pt x="6147" y="12051"/>
                    <a:pt x="5458" y="11234"/>
                    <a:pt x="5105" y="10169"/>
                  </a:cubicBezTo>
                  <a:cubicBezTo>
                    <a:pt x="5047" y="9996"/>
                    <a:pt x="5036" y="9815"/>
                    <a:pt x="4994" y="9633"/>
                  </a:cubicBezTo>
                  <a:cubicBezTo>
                    <a:pt x="4994" y="9631"/>
                    <a:pt x="4993" y="9626"/>
                    <a:pt x="4993" y="9624"/>
                  </a:cubicBezTo>
                  <a:cubicBezTo>
                    <a:pt x="4971" y="9541"/>
                    <a:pt x="4987" y="9448"/>
                    <a:pt x="4970" y="9368"/>
                  </a:cubicBezTo>
                  <a:lnTo>
                    <a:pt x="4970" y="9210"/>
                  </a:lnTo>
                  <a:cubicBezTo>
                    <a:pt x="4967" y="9098"/>
                    <a:pt x="4959" y="8935"/>
                    <a:pt x="4986" y="8825"/>
                  </a:cubicBezTo>
                  <a:lnTo>
                    <a:pt x="4986" y="8742"/>
                  </a:lnTo>
                  <a:cubicBezTo>
                    <a:pt x="5000" y="8643"/>
                    <a:pt x="5015" y="8544"/>
                    <a:pt x="5031" y="8447"/>
                  </a:cubicBezTo>
                  <a:cubicBezTo>
                    <a:pt x="5096" y="8198"/>
                    <a:pt x="5159" y="7965"/>
                    <a:pt x="5249" y="7750"/>
                  </a:cubicBezTo>
                  <a:cubicBezTo>
                    <a:pt x="5618" y="6888"/>
                    <a:pt x="6253" y="6200"/>
                    <a:pt x="7107" y="5824"/>
                  </a:cubicBezTo>
                  <a:cubicBezTo>
                    <a:pt x="7278" y="5750"/>
                    <a:pt x="7446" y="5704"/>
                    <a:pt x="7635" y="5645"/>
                  </a:cubicBezTo>
                  <a:cubicBezTo>
                    <a:pt x="7799" y="5591"/>
                    <a:pt x="7988" y="5574"/>
                    <a:pt x="8171" y="5530"/>
                  </a:cubicBezTo>
                  <a:cubicBezTo>
                    <a:pt x="8264" y="5524"/>
                    <a:pt x="8359" y="5521"/>
                    <a:pt x="8452" y="5515"/>
                  </a:cubicBezTo>
                  <a:cubicBezTo>
                    <a:pt x="8501" y="5505"/>
                    <a:pt x="8564" y="5500"/>
                    <a:pt x="8628" y="5500"/>
                  </a:cubicBezTo>
                  <a:close/>
                  <a:moveTo>
                    <a:pt x="5369" y="15499"/>
                  </a:moveTo>
                  <a:cubicBezTo>
                    <a:pt x="5377" y="15499"/>
                    <a:pt x="5385" y="15501"/>
                    <a:pt x="5394" y="15504"/>
                  </a:cubicBezTo>
                  <a:cubicBezTo>
                    <a:pt x="5913" y="15658"/>
                    <a:pt x="6388" y="15814"/>
                    <a:pt x="6912" y="15814"/>
                  </a:cubicBezTo>
                  <a:cubicBezTo>
                    <a:pt x="7036" y="15814"/>
                    <a:pt x="7163" y="15805"/>
                    <a:pt x="7293" y="15786"/>
                  </a:cubicBezTo>
                  <a:cubicBezTo>
                    <a:pt x="7297" y="15785"/>
                    <a:pt x="7301" y="15785"/>
                    <a:pt x="7305" y="15785"/>
                  </a:cubicBezTo>
                  <a:cubicBezTo>
                    <a:pt x="7365" y="15785"/>
                    <a:pt x="7387" y="15871"/>
                    <a:pt x="7322" y="15890"/>
                  </a:cubicBezTo>
                  <a:cubicBezTo>
                    <a:pt x="7074" y="15953"/>
                    <a:pt x="6806" y="15992"/>
                    <a:pt x="6539" y="15992"/>
                  </a:cubicBezTo>
                  <a:cubicBezTo>
                    <a:pt x="6110" y="15992"/>
                    <a:pt x="5682" y="15892"/>
                    <a:pt x="5340" y="15629"/>
                  </a:cubicBezTo>
                  <a:cubicBezTo>
                    <a:pt x="5286" y="15590"/>
                    <a:pt x="5305" y="15499"/>
                    <a:pt x="5369" y="15499"/>
                  </a:cubicBezTo>
                  <a:close/>
                  <a:moveTo>
                    <a:pt x="6614" y="16334"/>
                  </a:moveTo>
                  <a:cubicBezTo>
                    <a:pt x="6621" y="16334"/>
                    <a:pt x="6628" y="16335"/>
                    <a:pt x="6636" y="16338"/>
                  </a:cubicBezTo>
                  <a:cubicBezTo>
                    <a:pt x="7029" y="16491"/>
                    <a:pt x="7390" y="16613"/>
                    <a:pt x="7761" y="16613"/>
                  </a:cubicBezTo>
                  <a:cubicBezTo>
                    <a:pt x="8008" y="16613"/>
                    <a:pt x="8259" y="16558"/>
                    <a:pt x="8527" y="16423"/>
                  </a:cubicBezTo>
                  <a:cubicBezTo>
                    <a:pt x="8537" y="16418"/>
                    <a:pt x="8546" y="16416"/>
                    <a:pt x="8555" y="16416"/>
                  </a:cubicBezTo>
                  <a:cubicBezTo>
                    <a:pt x="8608" y="16416"/>
                    <a:pt x="8642" y="16490"/>
                    <a:pt x="8587" y="16523"/>
                  </a:cubicBezTo>
                  <a:cubicBezTo>
                    <a:pt x="8291" y="16699"/>
                    <a:pt x="7912" y="16811"/>
                    <a:pt x="7541" y="16811"/>
                  </a:cubicBezTo>
                  <a:cubicBezTo>
                    <a:pt x="7180" y="16811"/>
                    <a:pt x="6828" y="16705"/>
                    <a:pt x="6570" y="16449"/>
                  </a:cubicBezTo>
                  <a:cubicBezTo>
                    <a:pt x="6533" y="16410"/>
                    <a:pt x="6563" y="16334"/>
                    <a:pt x="6614" y="16334"/>
                  </a:cubicBezTo>
                  <a:close/>
                  <a:moveTo>
                    <a:pt x="10027" y="0"/>
                  </a:moveTo>
                  <a:cubicBezTo>
                    <a:pt x="10003" y="0"/>
                    <a:pt x="9980" y="2"/>
                    <a:pt x="9961" y="7"/>
                  </a:cubicBezTo>
                  <a:cubicBezTo>
                    <a:pt x="9888" y="21"/>
                    <a:pt x="9795" y="30"/>
                    <a:pt x="9727" y="36"/>
                  </a:cubicBezTo>
                  <a:cubicBezTo>
                    <a:pt x="9597" y="254"/>
                    <a:pt x="9551" y="578"/>
                    <a:pt x="9464" y="837"/>
                  </a:cubicBezTo>
                  <a:cubicBezTo>
                    <a:pt x="9443" y="891"/>
                    <a:pt x="9392" y="1117"/>
                    <a:pt x="9365" y="1139"/>
                  </a:cubicBezTo>
                  <a:cubicBezTo>
                    <a:pt x="9354" y="1148"/>
                    <a:pt x="9336" y="1151"/>
                    <a:pt x="9316" y="1151"/>
                  </a:cubicBezTo>
                  <a:cubicBezTo>
                    <a:pt x="9276" y="1151"/>
                    <a:pt x="9226" y="1140"/>
                    <a:pt x="9198" y="1139"/>
                  </a:cubicBezTo>
                  <a:cubicBezTo>
                    <a:pt x="9057" y="1133"/>
                    <a:pt x="8913" y="1117"/>
                    <a:pt x="8760" y="1117"/>
                  </a:cubicBezTo>
                  <a:cubicBezTo>
                    <a:pt x="8636" y="1117"/>
                    <a:pt x="8498" y="1113"/>
                    <a:pt x="8363" y="1113"/>
                  </a:cubicBezTo>
                  <a:cubicBezTo>
                    <a:pt x="8206" y="1113"/>
                    <a:pt x="8052" y="1119"/>
                    <a:pt x="7930" y="1147"/>
                  </a:cubicBezTo>
                  <a:cubicBezTo>
                    <a:pt x="7825" y="1170"/>
                    <a:pt x="7720" y="1155"/>
                    <a:pt x="7627" y="1177"/>
                  </a:cubicBezTo>
                  <a:cubicBezTo>
                    <a:pt x="7501" y="1206"/>
                    <a:pt x="7386" y="1192"/>
                    <a:pt x="7264" y="1222"/>
                  </a:cubicBezTo>
                  <a:cubicBezTo>
                    <a:pt x="7009" y="1288"/>
                    <a:pt x="6748" y="1308"/>
                    <a:pt x="6502" y="1388"/>
                  </a:cubicBezTo>
                  <a:cubicBezTo>
                    <a:pt x="6237" y="1477"/>
                    <a:pt x="5968" y="1541"/>
                    <a:pt x="5717" y="1647"/>
                  </a:cubicBezTo>
                  <a:cubicBezTo>
                    <a:pt x="5541" y="1719"/>
                    <a:pt x="5359" y="1804"/>
                    <a:pt x="5189" y="1881"/>
                  </a:cubicBezTo>
                  <a:cubicBezTo>
                    <a:pt x="5047" y="1942"/>
                    <a:pt x="4909" y="1999"/>
                    <a:pt x="4779" y="2077"/>
                  </a:cubicBezTo>
                  <a:cubicBezTo>
                    <a:pt x="4499" y="2250"/>
                    <a:pt x="4211" y="2410"/>
                    <a:pt x="3942" y="2596"/>
                  </a:cubicBezTo>
                  <a:cubicBezTo>
                    <a:pt x="3853" y="2659"/>
                    <a:pt x="3767" y="2727"/>
                    <a:pt x="3679" y="2795"/>
                  </a:cubicBezTo>
                  <a:cubicBezTo>
                    <a:pt x="3641" y="2820"/>
                    <a:pt x="3619" y="2868"/>
                    <a:pt x="3564" y="2877"/>
                  </a:cubicBezTo>
                  <a:cubicBezTo>
                    <a:pt x="3539" y="2843"/>
                    <a:pt x="3490" y="2832"/>
                    <a:pt x="3459" y="2803"/>
                  </a:cubicBezTo>
                  <a:cubicBezTo>
                    <a:pt x="3385" y="2727"/>
                    <a:pt x="3302" y="2667"/>
                    <a:pt x="3218" y="2606"/>
                  </a:cubicBezTo>
                  <a:cubicBezTo>
                    <a:pt x="3061" y="2491"/>
                    <a:pt x="2930" y="2340"/>
                    <a:pt x="2771" y="2228"/>
                  </a:cubicBezTo>
                  <a:cubicBezTo>
                    <a:pt x="2732" y="2197"/>
                    <a:pt x="2607" y="2104"/>
                    <a:pt x="2528" y="2104"/>
                  </a:cubicBezTo>
                  <a:cubicBezTo>
                    <a:pt x="2515" y="2104"/>
                    <a:pt x="2502" y="2107"/>
                    <a:pt x="2492" y="2113"/>
                  </a:cubicBezTo>
                  <a:cubicBezTo>
                    <a:pt x="2392" y="2145"/>
                    <a:pt x="2322" y="2244"/>
                    <a:pt x="2242" y="2302"/>
                  </a:cubicBezTo>
                  <a:cubicBezTo>
                    <a:pt x="2071" y="2433"/>
                    <a:pt x="1884" y="2589"/>
                    <a:pt x="1752" y="2763"/>
                  </a:cubicBezTo>
                  <a:cubicBezTo>
                    <a:pt x="1711" y="2803"/>
                    <a:pt x="1674" y="2840"/>
                    <a:pt x="1631" y="2877"/>
                  </a:cubicBezTo>
                  <a:cubicBezTo>
                    <a:pt x="1543" y="2994"/>
                    <a:pt x="1431" y="3095"/>
                    <a:pt x="1345" y="3210"/>
                  </a:cubicBezTo>
                  <a:cubicBezTo>
                    <a:pt x="1048" y="3607"/>
                    <a:pt x="749" y="3996"/>
                    <a:pt x="537" y="4479"/>
                  </a:cubicBezTo>
                  <a:cubicBezTo>
                    <a:pt x="535" y="4486"/>
                    <a:pt x="529" y="4496"/>
                    <a:pt x="524" y="4504"/>
                  </a:cubicBezTo>
                  <a:cubicBezTo>
                    <a:pt x="420" y="4736"/>
                    <a:pt x="275" y="4973"/>
                    <a:pt x="273" y="5292"/>
                  </a:cubicBezTo>
                  <a:cubicBezTo>
                    <a:pt x="340" y="5337"/>
                    <a:pt x="387" y="5414"/>
                    <a:pt x="452" y="5459"/>
                  </a:cubicBezTo>
                  <a:cubicBezTo>
                    <a:pt x="477" y="5475"/>
                    <a:pt x="506" y="5473"/>
                    <a:pt x="529" y="5489"/>
                  </a:cubicBezTo>
                  <a:cubicBezTo>
                    <a:pt x="660" y="5572"/>
                    <a:pt x="793" y="5659"/>
                    <a:pt x="922" y="5747"/>
                  </a:cubicBezTo>
                  <a:cubicBezTo>
                    <a:pt x="1022" y="5814"/>
                    <a:pt x="1117" y="5909"/>
                    <a:pt x="1223" y="5965"/>
                  </a:cubicBezTo>
                  <a:cubicBezTo>
                    <a:pt x="1118" y="6251"/>
                    <a:pt x="998" y="6540"/>
                    <a:pt x="900" y="6841"/>
                  </a:cubicBezTo>
                  <a:cubicBezTo>
                    <a:pt x="810" y="7103"/>
                    <a:pt x="772" y="7384"/>
                    <a:pt x="704" y="7659"/>
                  </a:cubicBezTo>
                  <a:cubicBezTo>
                    <a:pt x="638" y="7900"/>
                    <a:pt x="653" y="8167"/>
                    <a:pt x="596" y="8419"/>
                  </a:cubicBezTo>
                  <a:cubicBezTo>
                    <a:pt x="590" y="8527"/>
                    <a:pt x="588" y="8633"/>
                    <a:pt x="582" y="8737"/>
                  </a:cubicBezTo>
                  <a:cubicBezTo>
                    <a:pt x="573" y="8781"/>
                    <a:pt x="588" y="8852"/>
                    <a:pt x="574" y="8903"/>
                  </a:cubicBezTo>
                  <a:cubicBezTo>
                    <a:pt x="551" y="9011"/>
                    <a:pt x="551" y="9288"/>
                    <a:pt x="574" y="9396"/>
                  </a:cubicBezTo>
                  <a:cubicBezTo>
                    <a:pt x="596" y="9493"/>
                    <a:pt x="569" y="9601"/>
                    <a:pt x="589" y="9690"/>
                  </a:cubicBezTo>
                  <a:cubicBezTo>
                    <a:pt x="620" y="9820"/>
                    <a:pt x="589" y="9975"/>
                    <a:pt x="620" y="10104"/>
                  </a:cubicBezTo>
                  <a:cubicBezTo>
                    <a:pt x="640" y="10193"/>
                    <a:pt x="634" y="10292"/>
                    <a:pt x="657" y="10385"/>
                  </a:cubicBezTo>
                  <a:cubicBezTo>
                    <a:pt x="729" y="10680"/>
                    <a:pt x="755" y="10988"/>
                    <a:pt x="846" y="11269"/>
                  </a:cubicBezTo>
                  <a:cubicBezTo>
                    <a:pt x="894" y="11420"/>
                    <a:pt x="932" y="11578"/>
                    <a:pt x="989" y="11729"/>
                  </a:cubicBezTo>
                  <a:cubicBezTo>
                    <a:pt x="1018" y="11804"/>
                    <a:pt x="1061" y="11882"/>
                    <a:pt x="1072" y="11964"/>
                  </a:cubicBezTo>
                  <a:cubicBezTo>
                    <a:pt x="1028" y="11988"/>
                    <a:pt x="1011" y="12046"/>
                    <a:pt x="967" y="12075"/>
                  </a:cubicBezTo>
                  <a:cubicBezTo>
                    <a:pt x="730" y="12243"/>
                    <a:pt x="476" y="12392"/>
                    <a:pt x="234" y="12552"/>
                  </a:cubicBezTo>
                  <a:cubicBezTo>
                    <a:pt x="146" y="12612"/>
                    <a:pt x="2" y="12667"/>
                    <a:pt x="0" y="12810"/>
                  </a:cubicBezTo>
                  <a:cubicBezTo>
                    <a:pt x="23" y="12879"/>
                    <a:pt x="45" y="12952"/>
                    <a:pt x="68" y="13021"/>
                  </a:cubicBezTo>
                  <a:cubicBezTo>
                    <a:pt x="134" y="13178"/>
                    <a:pt x="205" y="13337"/>
                    <a:pt x="279" y="13483"/>
                  </a:cubicBezTo>
                  <a:cubicBezTo>
                    <a:pt x="297" y="13515"/>
                    <a:pt x="300" y="13550"/>
                    <a:pt x="319" y="13580"/>
                  </a:cubicBezTo>
                  <a:cubicBezTo>
                    <a:pt x="439" y="13784"/>
                    <a:pt x="545" y="13999"/>
                    <a:pt x="672" y="14198"/>
                  </a:cubicBezTo>
                  <a:cubicBezTo>
                    <a:pt x="926" y="14604"/>
                    <a:pt x="1227" y="14975"/>
                    <a:pt x="1556" y="15302"/>
                  </a:cubicBezTo>
                  <a:cubicBezTo>
                    <a:pt x="1723" y="15469"/>
                    <a:pt x="1893" y="15622"/>
                    <a:pt x="2092" y="15757"/>
                  </a:cubicBezTo>
                  <a:cubicBezTo>
                    <a:pt x="2166" y="15803"/>
                    <a:pt x="2241" y="15883"/>
                    <a:pt x="2348" y="15892"/>
                  </a:cubicBezTo>
                  <a:cubicBezTo>
                    <a:pt x="2401" y="15840"/>
                    <a:pt x="2475" y="15827"/>
                    <a:pt x="2537" y="15786"/>
                  </a:cubicBezTo>
                  <a:cubicBezTo>
                    <a:pt x="2595" y="15747"/>
                    <a:pt x="2640" y="15678"/>
                    <a:pt x="2697" y="15635"/>
                  </a:cubicBezTo>
                  <a:cubicBezTo>
                    <a:pt x="2838" y="15528"/>
                    <a:pt x="2972" y="15422"/>
                    <a:pt x="3119" y="15318"/>
                  </a:cubicBezTo>
                  <a:cubicBezTo>
                    <a:pt x="3173" y="15280"/>
                    <a:pt x="3231" y="15204"/>
                    <a:pt x="3293" y="15182"/>
                  </a:cubicBezTo>
                  <a:lnTo>
                    <a:pt x="3293" y="15190"/>
                  </a:lnTo>
                  <a:cubicBezTo>
                    <a:pt x="3353" y="15212"/>
                    <a:pt x="3396" y="15281"/>
                    <a:pt x="3444" y="15318"/>
                  </a:cubicBezTo>
                  <a:cubicBezTo>
                    <a:pt x="3543" y="15393"/>
                    <a:pt x="3638" y="15478"/>
                    <a:pt x="3738" y="15553"/>
                  </a:cubicBezTo>
                  <a:cubicBezTo>
                    <a:pt x="4033" y="15767"/>
                    <a:pt x="4342" y="15962"/>
                    <a:pt x="4660" y="16157"/>
                  </a:cubicBezTo>
                  <a:cubicBezTo>
                    <a:pt x="4753" y="16215"/>
                    <a:pt x="4855" y="16241"/>
                    <a:pt x="4946" y="16299"/>
                  </a:cubicBezTo>
                  <a:cubicBezTo>
                    <a:pt x="5358" y="16551"/>
                    <a:pt x="5870" y="16710"/>
                    <a:pt x="6367" y="16873"/>
                  </a:cubicBezTo>
                  <a:cubicBezTo>
                    <a:pt x="6550" y="16920"/>
                    <a:pt x="6735" y="16965"/>
                    <a:pt x="6916" y="17010"/>
                  </a:cubicBezTo>
                  <a:cubicBezTo>
                    <a:pt x="7130" y="17070"/>
                    <a:pt x="7355" y="17073"/>
                    <a:pt x="7575" y="17123"/>
                  </a:cubicBezTo>
                  <a:cubicBezTo>
                    <a:pt x="7668" y="17145"/>
                    <a:pt x="7765" y="17135"/>
                    <a:pt x="7854" y="17154"/>
                  </a:cubicBezTo>
                  <a:lnTo>
                    <a:pt x="8042" y="17161"/>
                  </a:lnTo>
                  <a:cubicBezTo>
                    <a:pt x="8068" y="17167"/>
                    <a:pt x="8097" y="17169"/>
                    <a:pt x="8126" y="17169"/>
                  </a:cubicBezTo>
                  <a:cubicBezTo>
                    <a:pt x="8161" y="17169"/>
                    <a:pt x="8197" y="17167"/>
                    <a:pt x="8233" y="17167"/>
                  </a:cubicBezTo>
                  <a:cubicBezTo>
                    <a:pt x="8266" y="17167"/>
                    <a:pt x="8298" y="17169"/>
                    <a:pt x="8330" y="17176"/>
                  </a:cubicBezTo>
                  <a:cubicBezTo>
                    <a:pt x="8390" y="17189"/>
                    <a:pt x="8461" y="17193"/>
                    <a:pt x="8535" y="17193"/>
                  </a:cubicBezTo>
                  <a:cubicBezTo>
                    <a:pt x="8683" y="17193"/>
                    <a:pt x="8846" y="17176"/>
                    <a:pt x="8972" y="17176"/>
                  </a:cubicBezTo>
                  <a:cubicBezTo>
                    <a:pt x="8966" y="17317"/>
                    <a:pt x="9032" y="17440"/>
                    <a:pt x="9071" y="17554"/>
                  </a:cubicBezTo>
                  <a:cubicBezTo>
                    <a:pt x="9136" y="17751"/>
                    <a:pt x="9163" y="17968"/>
                    <a:pt x="9228" y="18159"/>
                  </a:cubicBezTo>
                  <a:cubicBezTo>
                    <a:pt x="9262" y="18259"/>
                    <a:pt x="9276" y="18426"/>
                    <a:pt x="9372" y="18461"/>
                  </a:cubicBezTo>
                  <a:cubicBezTo>
                    <a:pt x="9397" y="18479"/>
                    <a:pt x="9438" y="18484"/>
                    <a:pt x="9484" y="18484"/>
                  </a:cubicBezTo>
                  <a:cubicBezTo>
                    <a:pt x="9553" y="18484"/>
                    <a:pt x="9632" y="18471"/>
                    <a:pt x="9682" y="18470"/>
                  </a:cubicBezTo>
                  <a:cubicBezTo>
                    <a:pt x="9938" y="18464"/>
                    <a:pt x="10239" y="18422"/>
                    <a:pt x="10460" y="18364"/>
                  </a:cubicBezTo>
                  <a:cubicBezTo>
                    <a:pt x="10672" y="18310"/>
                    <a:pt x="10870" y="18291"/>
                    <a:pt x="11072" y="18228"/>
                  </a:cubicBezTo>
                  <a:cubicBezTo>
                    <a:pt x="11848" y="17974"/>
                    <a:pt x="12540" y="17721"/>
                    <a:pt x="13058" y="17208"/>
                  </a:cubicBezTo>
                  <a:cubicBezTo>
                    <a:pt x="13049" y="17041"/>
                    <a:pt x="12975" y="16901"/>
                    <a:pt x="12922" y="16777"/>
                  </a:cubicBezTo>
                  <a:cubicBezTo>
                    <a:pt x="12853" y="16617"/>
                    <a:pt x="12810" y="16465"/>
                    <a:pt x="12755" y="16293"/>
                  </a:cubicBezTo>
                  <a:cubicBezTo>
                    <a:pt x="12731" y="16223"/>
                    <a:pt x="12697" y="16152"/>
                    <a:pt x="12694" y="16059"/>
                  </a:cubicBezTo>
                  <a:cubicBezTo>
                    <a:pt x="12813" y="16005"/>
                    <a:pt x="12915" y="15925"/>
                    <a:pt x="13020" y="15856"/>
                  </a:cubicBezTo>
                  <a:cubicBezTo>
                    <a:pt x="13242" y="15707"/>
                    <a:pt x="13449" y="15549"/>
                    <a:pt x="13657" y="15393"/>
                  </a:cubicBezTo>
                  <a:cubicBezTo>
                    <a:pt x="13694" y="15363"/>
                    <a:pt x="13734" y="15332"/>
                    <a:pt x="13774" y="15303"/>
                  </a:cubicBezTo>
                  <a:cubicBezTo>
                    <a:pt x="13863" y="15238"/>
                    <a:pt x="13930" y="15143"/>
                    <a:pt x="14016" y="15078"/>
                  </a:cubicBezTo>
                  <a:cubicBezTo>
                    <a:pt x="14154" y="14973"/>
                    <a:pt x="14298" y="14838"/>
                    <a:pt x="14401" y="14700"/>
                  </a:cubicBezTo>
                  <a:lnTo>
                    <a:pt x="14605" y="14496"/>
                  </a:lnTo>
                  <a:cubicBezTo>
                    <a:pt x="14711" y="14355"/>
                    <a:pt x="14824" y="14232"/>
                    <a:pt x="14930" y="14088"/>
                  </a:cubicBezTo>
                  <a:cubicBezTo>
                    <a:pt x="15097" y="13861"/>
                    <a:pt x="15275" y="13635"/>
                    <a:pt x="15428" y="13394"/>
                  </a:cubicBezTo>
                  <a:cubicBezTo>
                    <a:pt x="15506" y="13266"/>
                    <a:pt x="15563" y="13135"/>
                    <a:pt x="15641" y="13009"/>
                  </a:cubicBezTo>
                  <a:cubicBezTo>
                    <a:pt x="15746" y="12834"/>
                    <a:pt x="15852" y="12632"/>
                    <a:pt x="15935" y="12442"/>
                  </a:cubicBezTo>
                  <a:cubicBezTo>
                    <a:pt x="15997" y="12298"/>
                    <a:pt x="16041" y="12160"/>
                    <a:pt x="16101" y="12010"/>
                  </a:cubicBezTo>
                  <a:cubicBezTo>
                    <a:pt x="16189" y="11798"/>
                    <a:pt x="16277" y="11564"/>
                    <a:pt x="16335" y="11324"/>
                  </a:cubicBezTo>
                  <a:cubicBezTo>
                    <a:pt x="16371" y="11324"/>
                    <a:pt x="16393" y="11315"/>
                    <a:pt x="16409" y="11308"/>
                  </a:cubicBezTo>
                  <a:cubicBezTo>
                    <a:pt x="16423" y="11304"/>
                    <a:pt x="16439" y="11303"/>
                    <a:pt x="16455" y="11303"/>
                  </a:cubicBezTo>
                  <a:cubicBezTo>
                    <a:pt x="16504" y="11303"/>
                    <a:pt x="16557" y="11315"/>
                    <a:pt x="16591" y="11317"/>
                  </a:cubicBezTo>
                  <a:cubicBezTo>
                    <a:pt x="16634" y="11318"/>
                    <a:pt x="16678" y="11318"/>
                    <a:pt x="16722" y="11318"/>
                  </a:cubicBezTo>
                  <a:cubicBezTo>
                    <a:pt x="16730" y="11318"/>
                    <a:pt x="16737" y="11318"/>
                    <a:pt x="16744" y="11318"/>
                  </a:cubicBezTo>
                  <a:cubicBezTo>
                    <a:pt x="16846" y="11318"/>
                    <a:pt x="16946" y="11319"/>
                    <a:pt x="17036" y="11338"/>
                  </a:cubicBezTo>
                  <a:cubicBezTo>
                    <a:pt x="17068" y="11345"/>
                    <a:pt x="17101" y="11346"/>
                    <a:pt x="17134" y="11346"/>
                  </a:cubicBezTo>
                  <a:cubicBezTo>
                    <a:pt x="17146" y="11346"/>
                    <a:pt x="17157" y="11346"/>
                    <a:pt x="17168" y="11346"/>
                  </a:cubicBezTo>
                  <a:cubicBezTo>
                    <a:pt x="17199" y="11346"/>
                    <a:pt x="17228" y="11347"/>
                    <a:pt x="17257" y="11353"/>
                  </a:cubicBezTo>
                  <a:cubicBezTo>
                    <a:pt x="17281" y="11358"/>
                    <a:pt x="17325" y="11360"/>
                    <a:pt x="17374" y="11360"/>
                  </a:cubicBezTo>
                  <a:cubicBezTo>
                    <a:pt x="17478" y="11360"/>
                    <a:pt x="17607" y="11350"/>
                    <a:pt x="17635" y="11331"/>
                  </a:cubicBezTo>
                  <a:cubicBezTo>
                    <a:pt x="17701" y="11308"/>
                    <a:pt x="17700" y="11245"/>
                    <a:pt x="17725" y="11180"/>
                  </a:cubicBezTo>
                  <a:cubicBezTo>
                    <a:pt x="17780" y="11027"/>
                    <a:pt x="17799" y="10854"/>
                    <a:pt x="17845" y="10680"/>
                  </a:cubicBezTo>
                  <a:cubicBezTo>
                    <a:pt x="17876" y="10568"/>
                    <a:pt x="17885" y="10430"/>
                    <a:pt x="17912" y="10312"/>
                  </a:cubicBezTo>
                  <a:cubicBezTo>
                    <a:pt x="17914" y="10271"/>
                    <a:pt x="17918" y="10229"/>
                    <a:pt x="17921" y="10190"/>
                  </a:cubicBezTo>
                  <a:cubicBezTo>
                    <a:pt x="17947" y="10066"/>
                    <a:pt x="17935" y="9908"/>
                    <a:pt x="17965" y="9775"/>
                  </a:cubicBezTo>
                  <a:lnTo>
                    <a:pt x="17965" y="9639"/>
                  </a:lnTo>
                  <a:cubicBezTo>
                    <a:pt x="17995" y="9501"/>
                    <a:pt x="17978" y="9316"/>
                    <a:pt x="17973" y="9178"/>
                  </a:cubicBezTo>
                  <a:cubicBezTo>
                    <a:pt x="17966" y="8809"/>
                    <a:pt x="17949" y="8467"/>
                    <a:pt x="17867" y="8164"/>
                  </a:cubicBezTo>
                  <a:cubicBezTo>
                    <a:pt x="17813" y="7959"/>
                    <a:pt x="17783" y="7772"/>
                    <a:pt x="17709" y="7597"/>
                  </a:cubicBezTo>
                  <a:cubicBezTo>
                    <a:pt x="17680" y="7531"/>
                    <a:pt x="17669" y="7416"/>
                    <a:pt x="17581" y="7408"/>
                  </a:cubicBezTo>
                  <a:cubicBezTo>
                    <a:pt x="17543" y="7387"/>
                    <a:pt x="17435" y="7394"/>
                    <a:pt x="17384" y="7387"/>
                  </a:cubicBezTo>
                  <a:cubicBezTo>
                    <a:pt x="17378" y="7386"/>
                    <a:pt x="17368" y="7385"/>
                    <a:pt x="17354" y="7385"/>
                  </a:cubicBezTo>
                  <a:cubicBezTo>
                    <a:pt x="17266" y="7385"/>
                    <a:pt x="17047" y="7404"/>
                    <a:pt x="16983" y="7419"/>
                  </a:cubicBezTo>
                  <a:lnTo>
                    <a:pt x="16765" y="7419"/>
                  </a:lnTo>
                  <a:cubicBezTo>
                    <a:pt x="16744" y="7423"/>
                    <a:pt x="16697" y="7426"/>
                    <a:pt x="16644" y="7426"/>
                  </a:cubicBezTo>
                  <a:cubicBezTo>
                    <a:pt x="16560" y="7426"/>
                    <a:pt x="16463" y="7419"/>
                    <a:pt x="16439" y="7401"/>
                  </a:cubicBezTo>
                  <a:cubicBezTo>
                    <a:pt x="16416" y="7363"/>
                    <a:pt x="16425" y="7305"/>
                    <a:pt x="16409" y="7259"/>
                  </a:cubicBezTo>
                  <a:cubicBezTo>
                    <a:pt x="16371" y="7129"/>
                    <a:pt x="16349" y="6991"/>
                    <a:pt x="16304" y="6859"/>
                  </a:cubicBezTo>
                  <a:cubicBezTo>
                    <a:pt x="16182" y="6490"/>
                    <a:pt x="16054" y="6133"/>
                    <a:pt x="15904" y="5793"/>
                  </a:cubicBezTo>
                  <a:cubicBezTo>
                    <a:pt x="15669" y="5260"/>
                    <a:pt x="15342" y="4752"/>
                    <a:pt x="15013" y="4304"/>
                  </a:cubicBezTo>
                  <a:cubicBezTo>
                    <a:pt x="14865" y="4104"/>
                    <a:pt x="14686" y="3929"/>
                    <a:pt x="14538" y="3730"/>
                  </a:cubicBezTo>
                  <a:cubicBezTo>
                    <a:pt x="14498" y="3694"/>
                    <a:pt x="14461" y="3662"/>
                    <a:pt x="14424" y="3625"/>
                  </a:cubicBezTo>
                  <a:cubicBezTo>
                    <a:pt x="14341" y="3515"/>
                    <a:pt x="14234" y="3406"/>
                    <a:pt x="14122" y="3323"/>
                  </a:cubicBezTo>
                  <a:cubicBezTo>
                    <a:pt x="14059" y="3258"/>
                    <a:pt x="13998" y="3197"/>
                    <a:pt x="13934" y="3134"/>
                  </a:cubicBezTo>
                  <a:cubicBezTo>
                    <a:pt x="13777" y="3016"/>
                    <a:pt x="13638" y="2878"/>
                    <a:pt x="13479" y="2763"/>
                  </a:cubicBezTo>
                  <a:cubicBezTo>
                    <a:pt x="13376" y="2689"/>
                    <a:pt x="13274" y="2611"/>
                    <a:pt x="13171" y="2536"/>
                  </a:cubicBezTo>
                  <a:cubicBezTo>
                    <a:pt x="13127" y="2506"/>
                    <a:pt x="13043" y="2486"/>
                    <a:pt x="13034" y="2425"/>
                  </a:cubicBezTo>
                  <a:cubicBezTo>
                    <a:pt x="13058" y="2391"/>
                    <a:pt x="13056" y="2342"/>
                    <a:pt x="13072" y="2302"/>
                  </a:cubicBezTo>
                  <a:cubicBezTo>
                    <a:pt x="13106" y="2221"/>
                    <a:pt x="13133" y="2129"/>
                    <a:pt x="13171" y="2039"/>
                  </a:cubicBezTo>
                  <a:cubicBezTo>
                    <a:pt x="13223" y="1908"/>
                    <a:pt x="13271" y="1773"/>
                    <a:pt x="13328" y="1639"/>
                  </a:cubicBezTo>
                  <a:cubicBezTo>
                    <a:pt x="13383" y="1509"/>
                    <a:pt x="13453" y="1372"/>
                    <a:pt x="13441" y="1199"/>
                  </a:cubicBezTo>
                  <a:cubicBezTo>
                    <a:pt x="13405" y="1174"/>
                    <a:pt x="13375" y="1131"/>
                    <a:pt x="13335" y="1101"/>
                  </a:cubicBezTo>
                  <a:cubicBezTo>
                    <a:pt x="13004" y="866"/>
                    <a:pt x="12611" y="675"/>
                    <a:pt x="12219" y="505"/>
                  </a:cubicBezTo>
                  <a:cubicBezTo>
                    <a:pt x="12107" y="457"/>
                    <a:pt x="12001" y="430"/>
                    <a:pt x="11887" y="385"/>
                  </a:cubicBezTo>
                  <a:cubicBezTo>
                    <a:pt x="11623" y="274"/>
                    <a:pt x="11322" y="203"/>
                    <a:pt x="11027" y="120"/>
                  </a:cubicBezTo>
                  <a:cubicBezTo>
                    <a:pt x="10867" y="74"/>
                    <a:pt x="10708" y="84"/>
                    <a:pt x="10535" y="43"/>
                  </a:cubicBezTo>
                  <a:cubicBezTo>
                    <a:pt x="10467" y="28"/>
                    <a:pt x="10369" y="30"/>
                    <a:pt x="10301" y="14"/>
                  </a:cubicBezTo>
                  <a:lnTo>
                    <a:pt x="10164" y="14"/>
                  </a:lnTo>
                  <a:cubicBezTo>
                    <a:pt x="10134" y="8"/>
                    <a:pt x="10078" y="0"/>
                    <a:pt x="10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1175669" y="2916358"/>
              <a:ext cx="208035" cy="208601"/>
            </a:xfrm>
            <a:custGeom>
              <a:rect b="b" l="l" r="r" t="t"/>
              <a:pathLst>
                <a:path extrusionOk="0" h="7373" w="7353">
                  <a:moveTo>
                    <a:pt x="3673" y="199"/>
                  </a:moveTo>
                  <a:cubicBezTo>
                    <a:pt x="3762" y="199"/>
                    <a:pt x="3852" y="205"/>
                    <a:pt x="3914" y="218"/>
                  </a:cubicBezTo>
                  <a:lnTo>
                    <a:pt x="4141" y="233"/>
                  </a:lnTo>
                  <a:cubicBezTo>
                    <a:pt x="4219" y="253"/>
                    <a:pt x="4299" y="265"/>
                    <a:pt x="4376" y="279"/>
                  </a:cubicBezTo>
                  <a:cubicBezTo>
                    <a:pt x="4536" y="311"/>
                    <a:pt x="4685" y="341"/>
                    <a:pt x="4823" y="399"/>
                  </a:cubicBezTo>
                  <a:cubicBezTo>
                    <a:pt x="5868" y="828"/>
                    <a:pt x="6515" y="1448"/>
                    <a:pt x="6915" y="2415"/>
                  </a:cubicBezTo>
                  <a:cubicBezTo>
                    <a:pt x="6983" y="2582"/>
                    <a:pt x="7025" y="2764"/>
                    <a:pt x="7068" y="2958"/>
                  </a:cubicBezTo>
                  <a:cubicBezTo>
                    <a:pt x="7084" y="3026"/>
                    <a:pt x="7098" y="3096"/>
                    <a:pt x="7114" y="3161"/>
                  </a:cubicBezTo>
                  <a:lnTo>
                    <a:pt x="7153" y="3575"/>
                  </a:lnTo>
                  <a:cubicBezTo>
                    <a:pt x="7148" y="5111"/>
                    <a:pt x="6364" y="6326"/>
                    <a:pt x="5002" y="6906"/>
                  </a:cubicBezTo>
                  <a:cubicBezTo>
                    <a:pt x="4810" y="6988"/>
                    <a:pt x="4599" y="7047"/>
                    <a:pt x="4343" y="7116"/>
                  </a:cubicBezTo>
                  <a:cubicBezTo>
                    <a:pt x="4292" y="7130"/>
                    <a:pt x="4246" y="7135"/>
                    <a:pt x="4195" y="7139"/>
                  </a:cubicBezTo>
                  <a:cubicBezTo>
                    <a:pt x="4147" y="7145"/>
                    <a:pt x="4102" y="7152"/>
                    <a:pt x="4065" y="7161"/>
                  </a:cubicBezTo>
                  <a:lnTo>
                    <a:pt x="3974" y="7161"/>
                  </a:lnTo>
                  <a:cubicBezTo>
                    <a:pt x="3913" y="7176"/>
                    <a:pt x="3801" y="7184"/>
                    <a:pt x="3692" y="7184"/>
                  </a:cubicBezTo>
                  <a:cubicBezTo>
                    <a:pt x="3654" y="7184"/>
                    <a:pt x="3615" y="7183"/>
                    <a:pt x="3580" y="7181"/>
                  </a:cubicBezTo>
                  <a:cubicBezTo>
                    <a:pt x="3538" y="7177"/>
                    <a:pt x="3498" y="7174"/>
                    <a:pt x="3465" y="7167"/>
                  </a:cubicBezTo>
                  <a:lnTo>
                    <a:pt x="3359" y="7167"/>
                  </a:lnTo>
                  <a:lnTo>
                    <a:pt x="3039" y="7120"/>
                  </a:lnTo>
                  <a:lnTo>
                    <a:pt x="2949" y="7098"/>
                  </a:lnTo>
                  <a:cubicBezTo>
                    <a:pt x="2706" y="7033"/>
                    <a:pt x="2473" y="6978"/>
                    <a:pt x="2257" y="6880"/>
                  </a:cubicBezTo>
                  <a:cubicBezTo>
                    <a:pt x="1341" y="6477"/>
                    <a:pt x="676" y="5730"/>
                    <a:pt x="339" y="4721"/>
                  </a:cubicBezTo>
                  <a:cubicBezTo>
                    <a:pt x="301" y="4609"/>
                    <a:pt x="279" y="4493"/>
                    <a:pt x="258" y="4369"/>
                  </a:cubicBezTo>
                  <a:lnTo>
                    <a:pt x="258" y="4363"/>
                  </a:lnTo>
                  <a:cubicBezTo>
                    <a:pt x="243" y="4288"/>
                    <a:pt x="229" y="4211"/>
                    <a:pt x="211" y="4135"/>
                  </a:cubicBezTo>
                  <a:cubicBezTo>
                    <a:pt x="204" y="4096"/>
                    <a:pt x="201" y="4052"/>
                    <a:pt x="201" y="4012"/>
                  </a:cubicBezTo>
                  <a:cubicBezTo>
                    <a:pt x="199" y="3968"/>
                    <a:pt x="199" y="3921"/>
                    <a:pt x="189" y="3890"/>
                  </a:cubicBezTo>
                  <a:lnTo>
                    <a:pt x="189" y="3593"/>
                  </a:lnTo>
                  <a:cubicBezTo>
                    <a:pt x="189" y="3527"/>
                    <a:pt x="191" y="3455"/>
                    <a:pt x="204" y="3391"/>
                  </a:cubicBezTo>
                  <a:cubicBezTo>
                    <a:pt x="218" y="3330"/>
                    <a:pt x="220" y="3273"/>
                    <a:pt x="223" y="3218"/>
                  </a:cubicBezTo>
                  <a:cubicBezTo>
                    <a:pt x="227" y="3164"/>
                    <a:pt x="229" y="3112"/>
                    <a:pt x="247" y="3043"/>
                  </a:cubicBezTo>
                  <a:cubicBezTo>
                    <a:pt x="308" y="2796"/>
                    <a:pt x="368" y="2566"/>
                    <a:pt x="460" y="2356"/>
                  </a:cubicBezTo>
                  <a:cubicBezTo>
                    <a:pt x="816" y="1508"/>
                    <a:pt x="1451" y="851"/>
                    <a:pt x="2249" y="503"/>
                  </a:cubicBezTo>
                  <a:cubicBezTo>
                    <a:pt x="2357" y="455"/>
                    <a:pt x="2462" y="425"/>
                    <a:pt x="2574" y="389"/>
                  </a:cubicBezTo>
                  <a:cubicBezTo>
                    <a:pt x="2619" y="374"/>
                    <a:pt x="2662" y="359"/>
                    <a:pt x="2707" y="345"/>
                  </a:cubicBezTo>
                  <a:cubicBezTo>
                    <a:pt x="2800" y="314"/>
                    <a:pt x="2904" y="294"/>
                    <a:pt x="3011" y="272"/>
                  </a:cubicBezTo>
                  <a:cubicBezTo>
                    <a:pt x="3072" y="258"/>
                    <a:pt x="3135" y="247"/>
                    <a:pt x="3187" y="234"/>
                  </a:cubicBezTo>
                  <a:lnTo>
                    <a:pt x="3436" y="218"/>
                  </a:lnTo>
                  <a:cubicBezTo>
                    <a:pt x="3495" y="205"/>
                    <a:pt x="3584" y="199"/>
                    <a:pt x="3673" y="199"/>
                  </a:cubicBezTo>
                  <a:close/>
                  <a:moveTo>
                    <a:pt x="3700" y="0"/>
                  </a:moveTo>
                  <a:cubicBezTo>
                    <a:pt x="3635" y="0"/>
                    <a:pt x="3571" y="5"/>
                    <a:pt x="3522" y="16"/>
                  </a:cubicBezTo>
                  <a:lnTo>
                    <a:pt x="3235" y="32"/>
                  </a:lnTo>
                  <a:cubicBezTo>
                    <a:pt x="3164" y="48"/>
                    <a:pt x="3091" y="61"/>
                    <a:pt x="3020" y="76"/>
                  </a:cubicBezTo>
                  <a:cubicBezTo>
                    <a:pt x="2905" y="96"/>
                    <a:pt x="2799" y="114"/>
                    <a:pt x="2697" y="149"/>
                  </a:cubicBezTo>
                  <a:lnTo>
                    <a:pt x="2561" y="192"/>
                  </a:lnTo>
                  <a:cubicBezTo>
                    <a:pt x="2424" y="236"/>
                    <a:pt x="2295" y="274"/>
                    <a:pt x="2167" y="330"/>
                  </a:cubicBezTo>
                  <a:cubicBezTo>
                    <a:pt x="1319" y="703"/>
                    <a:pt x="670" y="1376"/>
                    <a:pt x="287" y="2279"/>
                  </a:cubicBezTo>
                  <a:cubicBezTo>
                    <a:pt x="194" y="2494"/>
                    <a:pt x="128" y="2734"/>
                    <a:pt x="66" y="2982"/>
                  </a:cubicBezTo>
                  <a:lnTo>
                    <a:pt x="19" y="3283"/>
                  </a:lnTo>
                  <a:lnTo>
                    <a:pt x="19" y="3359"/>
                  </a:lnTo>
                  <a:cubicBezTo>
                    <a:pt x="8" y="3417"/>
                    <a:pt x="0" y="3490"/>
                    <a:pt x="0" y="3591"/>
                  </a:cubicBezTo>
                  <a:cubicBezTo>
                    <a:pt x="0" y="3631"/>
                    <a:pt x="2" y="3673"/>
                    <a:pt x="2" y="3711"/>
                  </a:cubicBezTo>
                  <a:lnTo>
                    <a:pt x="3" y="3921"/>
                  </a:lnTo>
                  <a:cubicBezTo>
                    <a:pt x="10" y="3955"/>
                    <a:pt x="12" y="3996"/>
                    <a:pt x="12" y="4036"/>
                  </a:cubicBezTo>
                  <a:cubicBezTo>
                    <a:pt x="12" y="4067"/>
                    <a:pt x="12" y="4097"/>
                    <a:pt x="18" y="4132"/>
                  </a:cubicBezTo>
                  <a:cubicBezTo>
                    <a:pt x="19" y="4147"/>
                    <a:pt x="24" y="4163"/>
                    <a:pt x="25" y="4177"/>
                  </a:cubicBezTo>
                  <a:cubicBezTo>
                    <a:pt x="45" y="4250"/>
                    <a:pt x="55" y="4323"/>
                    <a:pt x="69" y="4395"/>
                  </a:cubicBezTo>
                  <a:cubicBezTo>
                    <a:pt x="89" y="4507"/>
                    <a:pt x="106" y="4618"/>
                    <a:pt x="140" y="4727"/>
                  </a:cubicBezTo>
                  <a:cubicBezTo>
                    <a:pt x="502" y="5829"/>
                    <a:pt x="1210" y="6637"/>
                    <a:pt x="2185" y="7062"/>
                  </a:cubicBezTo>
                  <a:cubicBezTo>
                    <a:pt x="2353" y="7138"/>
                    <a:pt x="2527" y="7190"/>
                    <a:pt x="2713" y="7244"/>
                  </a:cubicBezTo>
                  <a:lnTo>
                    <a:pt x="2824" y="7277"/>
                  </a:lnTo>
                  <a:lnTo>
                    <a:pt x="3189" y="7344"/>
                  </a:lnTo>
                  <a:lnTo>
                    <a:pt x="3485" y="7367"/>
                  </a:lnTo>
                  <a:lnTo>
                    <a:pt x="3613" y="7366"/>
                  </a:lnTo>
                  <a:cubicBezTo>
                    <a:pt x="3641" y="7371"/>
                    <a:pt x="3686" y="7373"/>
                    <a:pt x="3738" y="7373"/>
                  </a:cubicBezTo>
                  <a:cubicBezTo>
                    <a:pt x="3775" y="7373"/>
                    <a:pt x="3815" y="7372"/>
                    <a:pt x="3855" y="7370"/>
                  </a:cubicBezTo>
                  <a:cubicBezTo>
                    <a:pt x="3950" y="7364"/>
                    <a:pt x="4044" y="7353"/>
                    <a:pt x="4094" y="7344"/>
                  </a:cubicBezTo>
                  <a:cubicBezTo>
                    <a:pt x="4131" y="7337"/>
                    <a:pt x="4161" y="7335"/>
                    <a:pt x="4192" y="7335"/>
                  </a:cubicBezTo>
                  <a:cubicBezTo>
                    <a:pt x="4228" y="7334"/>
                    <a:pt x="4267" y="7334"/>
                    <a:pt x="4307" y="7321"/>
                  </a:cubicBezTo>
                  <a:cubicBezTo>
                    <a:pt x="4372" y="7305"/>
                    <a:pt x="4438" y="7290"/>
                    <a:pt x="4503" y="7273"/>
                  </a:cubicBezTo>
                  <a:cubicBezTo>
                    <a:pt x="4698" y="7228"/>
                    <a:pt x="4881" y="7183"/>
                    <a:pt x="5054" y="7107"/>
                  </a:cubicBezTo>
                  <a:cubicBezTo>
                    <a:pt x="5752" y="6805"/>
                    <a:pt x="6299" y="6364"/>
                    <a:pt x="6725" y="5756"/>
                  </a:cubicBezTo>
                  <a:cubicBezTo>
                    <a:pt x="6761" y="5703"/>
                    <a:pt x="6790" y="5649"/>
                    <a:pt x="6820" y="5592"/>
                  </a:cubicBezTo>
                  <a:cubicBezTo>
                    <a:pt x="6841" y="5553"/>
                    <a:pt x="6860" y="5514"/>
                    <a:pt x="6886" y="5474"/>
                  </a:cubicBezTo>
                  <a:cubicBezTo>
                    <a:pt x="7194" y="4965"/>
                    <a:pt x="7353" y="4342"/>
                    <a:pt x="7353" y="3623"/>
                  </a:cubicBezTo>
                  <a:lnTo>
                    <a:pt x="7351" y="3520"/>
                  </a:lnTo>
                  <a:lnTo>
                    <a:pt x="7313" y="3122"/>
                  </a:lnTo>
                  <a:cubicBezTo>
                    <a:pt x="7296" y="3055"/>
                    <a:pt x="7281" y="2988"/>
                    <a:pt x="7267" y="2921"/>
                  </a:cubicBezTo>
                  <a:cubicBezTo>
                    <a:pt x="7220" y="2715"/>
                    <a:pt x="7177" y="2521"/>
                    <a:pt x="7100" y="2337"/>
                  </a:cubicBezTo>
                  <a:cubicBezTo>
                    <a:pt x="6691" y="1352"/>
                    <a:pt x="5980" y="659"/>
                    <a:pt x="4926" y="223"/>
                  </a:cubicBezTo>
                  <a:cubicBezTo>
                    <a:pt x="4778" y="162"/>
                    <a:pt x="4611" y="127"/>
                    <a:pt x="4451" y="95"/>
                  </a:cubicBezTo>
                  <a:cubicBezTo>
                    <a:pt x="4381" y="80"/>
                    <a:pt x="4313" y="66"/>
                    <a:pt x="4235" y="47"/>
                  </a:cubicBezTo>
                  <a:lnTo>
                    <a:pt x="3962" y="25"/>
                  </a:lnTo>
                  <a:cubicBezTo>
                    <a:pt x="3895" y="10"/>
                    <a:pt x="3795" y="0"/>
                    <a:pt x="3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1220936" y="3224115"/>
              <a:ext cx="59697" cy="13552"/>
            </a:xfrm>
            <a:custGeom>
              <a:rect b="b" l="l" r="r" t="t"/>
              <a:pathLst>
                <a:path extrusionOk="0" h="479" w="2110">
                  <a:moveTo>
                    <a:pt x="82" y="0"/>
                  </a:moveTo>
                  <a:cubicBezTo>
                    <a:pt x="31" y="0"/>
                    <a:pt x="0" y="77"/>
                    <a:pt x="39" y="115"/>
                  </a:cubicBezTo>
                  <a:cubicBezTo>
                    <a:pt x="296" y="372"/>
                    <a:pt x="648" y="478"/>
                    <a:pt x="1009" y="478"/>
                  </a:cubicBezTo>
                  <a:cubicBezTo>
                    <a:pt x="1379" y="478"/>
                    <a:pt x="1759" y="366"/>
                    <a:pt x="2054" y="189"/>
                  </a:cubicBezTo>
                  <a:cubicBezTo>
                    <a:pt x="2110" y="157"/>
                    <a:pt x="2076" y="83"/>
                    <a:pt x="2024" y="83"/>
                  </a:cubicBezTo>
                  <a:cubicBezTo>
                    <a:pt x="2015" y="83"/>
                    <a:pt x="2006" y="85"/>
                    <a:pt x="1996" y="91"/>
                  </a:cubicBezTo>
                  <a:cubicBezTo>
                    <a:pt x="1728" y="225"/>
                    <a:pt x="1477" y="279"/>
                    <a:pt x="1231" y="279"/>
                  </a:cubicBezTo>
                  <a:cubicBezTo>
                    <a:pt x="859" y="279"/>
                    <a:pt x="497" y="157"/>
                    <a:pt x="104" y="5"/>
                  </a:cubicBezTo>
                  <a:cubicBezTo>
                    <a:pt x="97" y="2"/>
                    <a:pt x="89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1185628" y="3200463"/>
              <a:ext cx="59556" cy="13976"/>
            </a:xfrm>
            <a:custGeom>
              <a:rect b="b" l="l" r="r" t="t"/>
              <a:pathLst>
                <a:path extrusionOk="0" h="494" w="2105">
                  <a:moveTo>
                    <a:pt x="84" y="1"/>
                  </a:moveTo>
                  <a:cubicBezTo>
                    <a:pt x="21" y="1"/>
                    <a:pt x="0" y="93"/>
                    <a:pt x="52" y="134"/>
                  </a:cubicBezTo>
                  <a:cubicBezTo>
                    <a:pt x="395" y="394"/>
                    <a:pt x="823" y="494"/>
                    <a:pt x="1252" y="494"/>
                  </a:cubicBezTo>
                  <a:cubicBezTo>
                    <a:pt x="1519" y="494"/>
                    <a:pt x="1787" y="455"/>
                    <a:pt x="2036" y="393"/>
                  </a:cubicBezTo>
                  <a:cubicBezTo>
                    <a:pt x="2104" y="375"/>
                    <a:pt x="2079" y="286"/>
                    <a:pt x="2019" y="286"/>
                  </a:cubicBezTo>
                  <a:cubicBezTo>
                    <a:pt x="2015" y="286"/>
                    <a:pt x="2012" y="286"/>
                    <a:pt x="2008" y="287"/>
                  </a:cubicBezTo>
                  <a:cubicBezTo>
                    <a:pt x="1877" y="306"/>
                    <a:pt x="1750" y="315"/>
                    <a:pt x="1625" y="315"/>
                  </a:cubicBezTo>
                  <a:cubicBezTo>
                    <a:pt x="1101" y="315"/>
                    <a:pt x="627" y="160"/>
                    <a:pt x="108" y="5"/>
                  </a:cubicBezTo>
                  <a:cubicBezTo>
                    <a:pt x="99" y="2"/>
                    <a:pt x="9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1060069" y="2999055"/>
              <a:ext cx="11402" cy="36978"/>
            </a:xfrm>
            <a:custGeom>
              <a:rect b="b" l="l" r="r" t="t"/>
              <a:pathLst>
                <a:path extrusionOk="0" h="1307" w="403">
                  <a:moveTo>
                    <a:pt x="311" y="1"/>
                  </a:moveTo>
                  <a:cubicBezTo>
                    <a:pt x="293" y="1"/>
                    <a:pt x="275" y="8"/>
                    <a:pt x="264" y="23"/>
                  </a:cubicBezTo>
                  <a:cubicBezTo>
                    <a:pt x="1" y="369"/>
                    <a:pt x="121" y="919"/>
                    <a:pt x="289" y="1281"/>
                  </a:cubicBezTo>
                  <a:cubicBezTo>
                    <a:pt x="297" y="1299"/>
                    <a:pt x="314" y="1307"/>
                    <a:pt x="331" y="1307"/>
                  </a:cubicBezTo>
                  <a:cubicBezTo>
                    <a:pt x="365" y="1307"/>
                    <a:pt x="403" y="1276"/>
                    <a:pt x="389" y="1237"/>
                  </a:cubicBezTo>
                  <a:cubicBezTo>
                    <a:pt x="316" y="1033"/>
                    <a:pt x="278" y="828"/>
                    <a:pt x="287" y="612"/>
                  </a:cubicBezTo>
                  <a:cubicBezTo>
                    <a:pt x="296" y="421"/>
                    <a:pt x="353" y="238"/>
                    <a:pt x="358" y="49"/>
                  </a:cubicBezTo>
                  <a:cubicBezTo>
                    <a:pt x="359" y="16"/>
                    <a:pt x="336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1073479" y="2991048"/>
              <a:ext cx="9506" cy="26086"/>
            </a:xfrm>
            <a:custGeom>
              <a:rect b="b" l="l" r="r" t="t"/>
              <a:pathLst>
                <a:path extrusionOk="0" h="922" w="336">
                  <a:moveTo>
                    <a:pt x="247" y="1"/>
                  </a:moveTo>
                  <a:cubicBezTo>
                    <a:pt x="223" y="1"/>
                    <a:pt x="197" y="11"/>
                    <a:pt x="181" y="33"/>
                  </a:cubicBezTo>
                  <a:cubicBezTo>
                    <a:pt x="2" y="275"/>
                    <a:pt x="1" y="603"/>
                    <a:pt x="73" y="886"/>
                  </a:cubicBezTo>
                  <a:cubicBezTo>
                    <a:pt x="80" y="910"/>
                    <a:pt x="102" y="922"/>
                    <a:pt x="124" y="922"/>
                  </a:cubicBezTo>
                  <a:cubicBezTo>
                    <a:pt x="150" y="922"/>
                    <a:pt x="176" y="905"/>
                    <a:pt x="174" y="873"/>
                  </a:cubicBezTo>
                  <a:cubicBezTo>
                    <a:pt x="146" y="591"/>
                    <a:pt x="229" y="351"/>
                    <a:pt x="316" y="89"/>
                  </a:cubicBezTo>
                  <a:cubicBezTo>
                    <a:pt x="335" y="35"/>
                    <a:pt x="292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1169699" y="2823901"/>
              <a:ext cx="59725" cy="24841"/>
            </a:xfrm>
            <a:custGeom>
              <a:rect b="b" l="l" r="r" t="t"/>
              <a:pathLst>
                <a:path extrusionOk="0" h="878" w="2111">
                  <a:moveTo>
                    <a:pt x="1876" y="0"/>
                  </a:moveTo>
                  <a:cubicBezTo>
                    <a:pt x="1177" y="0"/>
                    <a:pt x="527" y="336"/>
                    <a:pt x="25" y="819"/>
                  </a:cubicBezTo>
                  <a:cubicBezTo>
                    <a:pt x="0" y="843"/>
                    <a:pt x="24" y="878"/>
                    <a:pt x="51" y="878"/>
                  </a:cubicBezTo>
                  <a:cubicBezTo>
                    <a:pt x="59" y="878"/>
                    <a:pt x="67" y="875"/>
                    <a:pt x="75" y="868"/>
                  </a:cubicBezTo>
                  <a:cubicBezTo>
                    <a:pt x="645" y="375"/>
                    <a:pt x="1313" y="173"/>
                    <a:pt x="2053" y="93"/>
                  </a:cubicBezTo>
                  <a:cubicBezTo>
                    <a:pt x="2109" y="87"/>
                    <a:pt x="2110" y="12"/>
                    <a:pt x="2053" y="7"/>
                  </a:cubicBezTo>
                  <a:cubicBezTo>
                    <a:pt x="1994" y="2"/>
                    <a:pt x="1935" y="0"/>
                    <a:pt x="1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1200368" y="2829418"/>
              <a:ext cx="62102" cy="18475"/>
            </a:xfrm>
            <a:custGeom>
              <a:rect b="b" l="l" r="r" t="t"/>
              <a:pathLst>
                <a:path extrusionOk="0" h="653" w="2195">
                  <a:moveTo>
                    <a:pt x="1649" y="0"/>
                  </a:moveTo>
                  <a:cubicBezTo>
                    <a:pt x="1089" y="0"/>
                    <a:pt x="524" y="221"/>
                    <a:pt x="65" y="520"/>
                  </a:cubicBezTo>
                  <a:cubicBezTo>
                    <a:pt x="0" y="561"/>
                    <a:pt x="39" y="652"/>
                    <a:pt x="99" y="652"/>
                  </a:cubicBezTo>
                  <a:cubicBezTo>
                    <a:pt x="110" y="652"/>
                    <a:pt x="122" y="649"/>
                    <a:pt x="135" y="641"/>
                  </a:cubicBezTo>
                  <a:cubicBezTo>
                    <a:pt x="766" y="262"/>
                    <a:pt x="1384" y="208"/>
                    <a:pt x="2102" y="187"/>
                  </a:cubicBezTo>
                  <a:cubicBezTo>
                    <a:pt x="2175" y="186"/>
                    <a:pt x="2195" y="74"/>
                    <a:pt x="2119" y="57"/>
                  </a:cubicBezTo>
                  <a:cubicBezTo>
                    <a:pt x="1965" y="18"/>
                    <a:pt x="1807" y="0"/>
                    <a:pt x="1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1031353" y="2757557"/>
              <a:ext cx="518290" cy="532012"/>
            </a:xfrm>
            <a:custGeom>
              <a:rect b="b" l="l" r="r" t="t"/>
              <a:pathLst>
                <a:path extrusionOk="0" h="18804" w="18319">
                  <a:moveTo>
                    <a:pt x="10185" y="202"/>
                  </a:moveTo>
                  <a:cubicBezTo>
                    <a:pt x="10231" y="202"/>
                    <a:pt x="10287" y="208"/>
                    <a:pt x="10325" y="215"/>
                  </a:cubicBezTo>
                  <a:lnTo>
                    <a:pt x="10453" y="214"/>
                  </a:lnTo>
                  <a:cubicBezTo>
                    <a:pt x="10491" y="222"/>
                    <a:pt x="10534" y="227"/>
                    <a:pt x="10577" y="230"/>
                  </a:cubicBezTo>
                  <a:cubicBezTo>
                    <a:pt x="10614" y="232"/>
                    <a:pt x="10655" y="237"/>
                    <a:pt x="10687" y="244"/>
                  </a:cubicBezTo>
                  <a:cubicBezTo>
                    <a:pt x="10769" y="264"/>
                    <a:pt x="10851" y="270"/>
                    <a:pt x="10924" y="278"/>
                  </a:cubicBezTo>
                  <a:cubicBezTo>
                    <a:pt x="11013" y="286"/>
                    <a:pt x="11093" y="294"/>
                    <a:pt x="11174" y="317"/>
                  </a:cubicBezTo>
                  <a:lnTo>
                    <a:pt x="11365" y="371"/>
                  </a:lnTo>
                  <a:cubicBezTo>
                    <a:pt x="11602" y="436"/>
                    <a:pt x="11826" y="494"/>
                    <a:pt x="12031" y="581"/>
                  </a:cubicBezTo>
                  <a:cubicBezTo>
                    <a:pt x="12084" y="603"/>
                    <a:pt x="12138" y="621"/>
                    <a:pt x="12190" y="640"/>
                  </a:cubicBezTo>
                  <a:cubicBezTo>
                    <a:pt x="12249" y="658"/>
                    <a:pt x="12305" y="677"/>
                    <a:pt x="12363" y="701"/>
                  </a:cubicBezTo>
                  <a:cubicBezTo>
                    <a:pt x="12691" y="845"/>
                    <a:pt x="13114" y="1041"/>
                    <a:pt x="13473" y="1295"/>
                  </a:cubicBezTo>
                  <a:cubicBezTo>
                    <a:pt x="13490" y="1308"/>
                    <a:pt x="13506" y="1324"/>
                    <a:pt x="13521" y="1340"/>
                  </a:cubicBezTo>
                  <a:cubicBezTo>
                    <a:pt x="13535" y="1355"/>
                    <a:pt x="13546" y="1369"/>
                    <a:pt x="13560" y="1381"/>
                  </a:cubicBezTo>
                  <a:lnTo>
                    <a:pt x="13560" y="1396"/>
                  </a:lnTo>
                  <a:cubicBezTo>
                    <a:pt x="13560" y="1526"/>
                    <a:pt x="13514" y="1635"/>
                    <a:pt x="13468" y="1740"/>
                  </a:cubicBezTo>
                  <a:lnTo>
                    <a:pt x="13451" y="1784"/>
                  </a:lnTo>
                  <a:cubicBezTo>
                    <a:pt x="13420" y="1858"/>
                    <a:pt x="13391" y="1934"/>
                    <a:pt x="13362" y="2006"/>
                  </a:cubicBezTo>
                  <a:cubicBezTo>
                    <a:pt x="13339" y="2066"/>
                    <a:pt x="13317" y="2125"/>
                    <a:pt x="13291" y="2185"/>
                  </a:cubicBezTo>
                  <a:cubicBezTo>
                    <a:pt x="13272" y="2232"/>
                    <a:pt x="13259" y="2278"/>
                    <a:pt x="13240" y="2323"/>
                  </a:cubicBezTo>
                  <a:cubicBezTo>
                    <a:pt x="13226" y="2367"/>
                    <a:pt x="13210" y="2407"/>
                    <a:pt x="13194" y="2447"/>
                  </a:cubicBezTo>
                  <a:cubicBezTo>
                    <a:pt x="13186" y="2467"/>
                    <a:pt x="13181" y="2487"/>
                    <a:pt x="13179" y="2508"/>
                  </a:cubicBezTo>
                  <a:cubicBezTo>
                    <a:pt x="13173" y="2530"/>
                    <a:pt x="13170" y="2547"/>
                    <a:pt x="13163" y="2560"/>
                  </a:cubicBezTo>
                  <a:lnTo>
                    <a:pt x="13153" y="2575"/>
                  </a:lnTo>
                  <a:lnTo>
                    <a:pt x="13156" y="2589"/>
                  </a:lnTo>
                  <a:cubicBezTo>
                    <a:pt x="13165" y="2656"/>
                    <a:pt x="13224" y="2687"/>
                    <a:pt x="13268" y="2708"/>
                  </a:cubicBezTo>
                  <a:cubicBezTo>
                    <a:pt x="13282" y="2716"/>
                    <a:pt x="13297" y="2723"/>
                    <a:pt x="13306" y="2730"/>
                  </a:cubicBezTo>
                  <a:cubicBezTo>
                    <a:pt x="13367" y="2771"/>
                    <a:pt x="13426" y="2816"/>
                    <a:pt x="13482" y="2860"/>
                  </a:cubicBezTo>
                  <a:cubicBezTo>
                    <a:pt x="13528" y="2890"/>
                    <a:pt x="13572" y="2925"/>
                    <a:pt x="13617" y="2959"/>
                  </a:cubicBezTo>
                  <a:cubicBezTo>
                    <a:pt x="13700" y="3018"/>
                    <a:pt x="13780" y="3086"/>
                    <a:pt x="13858" y="3155"/>
                  </a:cubicBezTo>
                  <a:cubicBezTo>
                    <a:pt x="13928" y="3213"/>
                    <a:pt x="13995" y="3273"/>
                    <a:pt x="14065" y="3322"/>
                  </a:cubicBezTo>
                  <a:lnTo>
                    <a:pt x="14255" y="3515"/>
                  </a:lnTo>
                  <a:cubicBezTo>
                    <a:pt x="14363" y="3598"/>
                    <a:pt x="14467" y="3703"/>
                    <a:pt x="14555" y="3816"/>
                  </a:cubicBezTo>
                  <a:lnTo>
                    <a:pt x="14665" y="3915"/>
                  </a:lnTo>
                  <a:cubicBezTo>
                    <a:pt x="14736" y="4013"/>
                    <a:pt x="14815" y="4100"/>
                    <a:pt x="14893" y="4190"/>
                  </a:cubicBezTo>
                  <a:cubicBezTo>
                    <a:pt x="14976" y="4286"/>
                    <a:pt x="15065" y="4386"/>
                    <a:pt x="15139" y="4489"/>
                  </a:cubicBezTo>
                  <a:cubicBezTo>
                    <a:pt x="15534" y="5027"/>
                    <a:pt x="15827" y="5512"/>
                    <a:pt x="16027" y="5971"/>
                  </a:cubicBezTo>
                  <a:cubicBezTo>
                    <a:pt x="16184" y="6333"/>
                    <a:pt x="16315" y="6711"/>
                    <a:pt x="16424" y="7031"/>
                  </a:cubicBezTo>
                  <a:cubicBezTo>
                    <a:pt x="16449" y="7104"/>
                    <a:pt x="16468" y="7175"/>
                    <a:pt x="16485" y="7249"/>
                  </a:cubicBezTo>
                  <a:cubicBezTo>
                    <a:pt x="16500" y="7310"/>
                    <a:pt x="16514" y="7371"/>
                    <a:pt x="16530" y="7431"/>
                  </a:cubicBezTo>
                  <a:cubicBezTo>
                    <a:pt x="16538" y="7447"/>
                    <a:pt x="16538" y="7467"/>
                    <a:pt x="16539" y="7484"/>
                  </a:cubicBezTo>
                  <a:cubicBezTo>
                    <a:pt x="16545" y="7518"/>
                    <a:pt x="16546" y="7553"/>
                    <a:pt x="16575" y="7596"/>
                  </a:cubicBezTo>
                  <a:cubicBezTo>
                    <a:pt x="16607" y="7619"/>
                    <a:pt x="16704" y="7626"/>
                    <a:pt x="16789" y="7626"/>
                  </a:cubicBezTo>
                  <a:cubicBezTo>
                    <a:pt x="16852" y="7626"/>
                    <a:pt x="16908" y="7622"/>
                    <a:pt x="16924" y="7618"/>
                  </a:cubicBezTo>
                  <a:lnTo>
                    <a:pt x="17151" y="7618"/>
                  </a:lnTo>
                  <a:cubicBezTo>
                    <a:pt x="17217" y="7603"/>
                    <a:pt x="17446" y="7586"/>
                    <a:pt x="17519" y="7586"/>
                  </a:cubicBezTo>
                  <a:cubicBezTo>
                    <a:pt x="17527" y="7586"/>
                    <a:pt x="17533" y="7586"/>
                    <a:pt x="17536" y="7586"/>
                  </a:cubicBezTo>
                  <a:cubicBezTo>
                    <a:pt x="17557" y="7592"/>
                    <a:pt x="17583" y="7592"/>
                    <a:pt x="17611" y="7594"/>
                  </a:cubicBezTo>
                  <a:cubicBezTo>
                    <a:pt x="17647" y="7594"/>
                    <a:pt x="17704" y="7596"/>
                    <a:pt x="17739" y="7611"/>
                  </a:cubicBezTo>
                  <a:cubicBezTo>
                    <a:pt x="17776" y="7612"/>
                    <a:pt x="17791" y="7656"/>
                    <a:pt x="17813" y="7721"/>
                  </a:cubicBezTo>
                  <a:cubicBezTo>
                    <a:pt x="17819" y="7742"/>
                    <a:pt x="17826" y="7759"/>
                    <a:pt x="17833" y="7775"/>
                  </a:cubicBezTo>
                  <a:cubicBezTo>
                    <a:pt x="17880" y="7894"/>
                    <a:pt x="17912" y="8018"/>
                    <a:pt x="17944" y="8152"/>
                  </a:cubicBezTo>
                  <a:cubicBezTo>
                    <a:pt x="17958" y="8211"/>
                    <a:pt x="17973" y="8274"/>
                    <a:pt x="17989" y="8335"/>
                  </a:cubicBezTo>
                  <a:cubicBezTo>
                    <a:pt x="18066" y="8617"/>
                    <a:pt x="18087" y="8941"/>
                    <a:pt x="18095" y="9338"/>
                  </a:cubicBezTo>
                  <a:cubicBezTo>
                    <a:pt x="18095" y="9372"/>
                    <a:pt x="18096" y="9408"/>
                    <a:pt x="18101" y="9446"/>
                  </a:cubicBezTo>
                  <a:cubicBezTo>
                    <a:pt x="18102" y="9497"/>
                    <a:pt x="18106" y="9552"/>
                    <a:pt x="18106" y="9606"/>
                  </a:cubicBezTo>
                  <a:cubicBezTo>
                    <a:pt x="18106" y="9683"/>
                    <a:pt x="18099" y="9742"/>
                    <a:pt x="18089" y="9801"/>
                  </a:cubicBezTo>
                  <a:lnTo>
                    <a:pt x="18089" y="9927"/>
                  </a:lnTo>
                  <a:cubicBezTo>
                    <a:pt x="18074" y="9997"/>
                    <a:pt x="18070" y="10071"/>
                    <a:pt x="18066" y="10145"/>
                  </a:cubicBezTo>
                  <a:cubicBezTo>
                    <a:pt x="18060" y="10216"/>
                    <a:pt x="18058" y="10283"/>
                    <a:pt x="18044" y="10349"/>
                  </a:cubicBezTo>
                  <a:lnTo>
                    <a:pt x="18037" y="10464"/>
                  </a:lnTo>
                  <a:cubicBezTo>
                    <a:pt x="18024" y="10519"/>
                    <a:pt x="18015" y="10578"/>
                    <a:pt x="18006" y="10638"/>
                  </a:cubicBezTo>
                  <a:cubicBezTo>
                    <a:pt x="17997" y="10705"/>
                    <a:pt x="17984" y="10773"/>
                    <a:pt x="17970" y="10833"/>
                  </a:cubicBezTo>
                  <a:cubicBezTo>
                    <a:pt x="17949" y="10901"/>
                    <a:pt x="17936" y="10971"/>
                    <a:pt x="17925" y="11038"/>
                  </a:cubicBezTo>
                  <a:cubicBezTo>
                    <a:pt x="17903" y="11141"/>
                    <a:pt x="17884" y="11236"/>
                    <a:pt x="17849" y="11327"/>
                  </a:cubicBezTo>
                  <a:cubicBezTo>
                    <a:pt x="17842" y="11343"/>
                    <a:pt x="17837" y="11359"/>
                    <a:pt x="17833" y="11374"/>
                  </a:cubicBezTo>
                  <a:cubicBezTo>
                    <a:pt x="17820" y="11422"/>
                    <a:pt x="17813" y="11443"/>
                    <a:pt x="17773" y="11458"/>
                  </a:cubicBezTo>
                  <a:cubicBezTo>
                    <a:pt x="17751" y="11472"/>
                    <a:pt x="17635" y="11481"/>
                    <a:pt x="17539" y="11481"/>
                  </a:cubicBezTo>
                  <a:cubicBezTo>
                    <a:pt x="17493" y="11481"/>
                    <a:pt x="17451" y="11479"/>
                    <a:pt x="17426" y="11474"/>
                  </a:cubicBezTo>
                  <a:cubicBezTo>
                    <a:pt x="17390" y="11467"/>
                    <a:pt x="17352" y="11467"/>
                    <a:pt x="17315" y="11467"/>
                  </a:cubicBezTo>
                  <a:cubicBezTo>
                    <a:pt x="17279" y="11467"/>
                    <a:pt x="17241" y="11467"/>
                    <a:pt x="17208" y="11459"/>
                  </a:cubicBezTo>
                  <a:cubicBezTo>
                    <a:pt x="17108" y="11438"/>
                    <a:pt x="16996" y="11438"/>
                    <a:pt x="16888" y="11438"/>
                  </a:cubicBezTo>
                  <a:cubicBezTo>
                    <a:pt x="16844" y="11436"/>
                    <a:pt x="16799" y="11436"/>
                    <a:pt x="16757" y="11436"/>
                  </a:cubicBezTo>
                  <a:cubicBezTo>
                    <a:pt x="16743" y="11436"/>
                    <a:pt x="16727" y="11435"/>
                    <a:pt x="16711" y="11430"/>
                  </a:cubicBezTo>
                  <a:cubicBezTo>
                    <a:pt x="16686" y="11426"/>
                    <a:pt x="16658" y="11422"/>
                    <a:pt x="16627" y="11422"/>
                  </a:cubicBezTo>
                  <a:cubicBezTo>
                    <a:pt x="16603" y="11422"/>
                    <a:pt x="16578" y="11425"/>
                    <a:pt x="16552" y="11432"/>
                  </a:cubicBezTo>
                  <a:cubicBezTo>
                    <a:pt x="16536" y="11438"/>
                    <a:pt x="16522" y="11442"/>
                    <a:pt x="16500" y="11442"/>
                  </a:cubicBezTo>
                  <a:lnTo>
                    <a:pt x="16468" y="11442"/>
                  </a:lnTo>
                  <a:lnTo>
                    <a:pt x="16461" y="11473"/>
                  </a:lnTo>
                  <a:cubicBezTo>
                    <a:pt x="16400" y="11723"/>
                    <a:pt x="16305" y="11968"/>
                    <a:pt x="16228" y="12154"/>
                  </a:cubicBezTo>
                  <a:cubicBezTo>
                    <a:pt x="16199" y="12221"/>
                    <a:pt x="16176" y="12285"/>
                    <a:pt x="16152" y="12352"/>
                  </a:cubicBezTo>
                  <a:cubicBezTo>
                    <a:pt x="16123" y="12428"/>
                    <a:pt x="16097" y="12505"/>
                    <a:pt x="16061" y="12580"/>
                  </a:cubicBezTo>
                  <a:cubicBezTo>
                    <a:pt x="15979" y="12768"/>
                    <a:pt x="15878" y="12966"/>
                    <a:pt x="15769" y="13143"/>
                  </a:cubicBezTo>
                  <a:cubicBezTo>
                    <a:pt x="15732" y="13204"/>
                    <a:pt x="15700" y="13267"/>
                    <a:pt x="15668" y="13329"/>
                  </a:cubicBezTo>
                  <a:cubicBezTo>
                    <a:pt x="15632" y="13397"/>
                    <a:pt x="15600" y="13464"/>
                    <a:pt x="15558" y="13528"/>
                  </a:cubicBezTo>
                  <a:cubicBezTo>
                    <a:pt x="15446" y="13704"/>
                    <a:pt x="15318" y="13874"/>
                    <a:pt x="15194" y="14040"/>
                  </a:cubicBezTo>
                  <a:cubicBezTo>
                    <a:pt x="15151" y="14100"/>
                    <a:pt x="15106" y="14161"/>
                    <a:pt x="15063" y="14220"/>
                  </a:cubicBezTo>
                  <a:cubicBezTo>
                    <a:pt x="15005" y="14296"/>
                    <a:pt x="14949" y="14369"/>
                    <a:pt x="14889" y="14440"/>
                  </a:cubicBezTo>
                  <a:cubicBezTo>
                    <a:pt x="14838" y="14502"/>
                    <a:pt x="14786" y="14564"/>
                    <a:pt x="14744" y="14623"/>
                  </a:cubicBezTo>
                  <a:lnTo>
                    <a:pt x="14534" y="14832"/>
                  </a:lnTo>
                  <a:cubicBezTo>
                    <a:pt x="14438" y="14956"/>
                    <a:pt x="14302" y="15094"/>
                    <a:pt x="14156" y="15202"/>
                  </a:cubicBezTo>
                  <a:cubicBezTo>
                    <a:pt x="14113" y="15234"/>
                    <a:pt x="14073" y="15277"/>
                    <a:pt x="14033" y="15320"/>
                  </a:cubicBezTo>
                  <a:cubicBezTo>
                    <a:pt x="13995" y="15360"/>
                    <a:pt x="13958" y="15398"/>
                    <a:pt x="13915" y="15430"/>
                  </a:cubicBezTo>
                  <a:lnTo>
                    <a:pt x="13777" y="15536"/>
                  </a:lnTo>
                  <a:lnTo>
                    <a:pt x="13768" y="15543"/>
                  </a:lnTo>
                  <a:cubicBezTo>
                    <a:pt x="13573" y="15689"/>
                    <a:pt x="13375" y="15840"/>
                    <a:pt x="13163" y="15981"/>
                  </a:cubicBezTo>
                  <a:lnTo>
                    <a:pt x="13093" y="16029"/>
                  </a:lnTo>
                  <a:cubicBezTo>
                    <a:pt x="13015" y="16083"/>
                    <a:pt x="12933" y="16141"/>
                    <a:pt x="12845" y="16182"/>
                  </a:cubicBezTo>
                  <a:lnTo>
                    <a:pt x="12821" y="16193"/>
                  </a:lnTo>
                  <a:lnTo>
                    <a:pt x="12821" y="16220"/>
                  </a:lnTo>
                  <a:cubicBezTo>
                    <a:pt x="12826" y="16298"/>
                    <a:pt x="12846" y="16363"/>
                    <a:pt x="12868" y="16422"/>
                  </a:cubicBezTo>
                  <a:lnTo>
                    <a:pt x="12883" y="16465"/>
                  </a:lnTo>
                  <a:cubicBezTo>
                    <a:pt x="12899" y="16516"/>
                    <a:pt x="12916" y="16561"/>
                    <a:pt x="12931" y="16608"/>
                  </a:cubicBezTo>
                  <a:cubicBezTo>
                    <a:pt x="12967" y="16727"/>
                    <a:pt x="13000" y="16836"/>
                    <a:pt x="13050" y="16954"/>
                  </a:cubicBezTo>
                  <a:lnTo>
                    <a:pt x="13079" y="17013"/>
                  </a:lnTo>
                  <a:cubicBezTo>
                    <a:pt x="13124" y="17119"/>
                    <a:pt x="13172" y="17226"/>
                    <a:pt x="13182" y="17352"/>
                  </a:cubicBezTo>
                  <a:cubicBezTo>
                    <a:pt x="12676" y="17849"/>
                    <a:pt x="11996" y="18098"/>
                    <a:pt x="11227" y="18349"/>
                  </a:cubicBezTo>
                  <a:cubicBezTo>
                    <a:pt x="11116" y="18386"/>
                    <a:pt x="11007" y="18408"/>
                    <a:pt x="10889" y="18428"/>
                  </a:cubicBezTo>
                  <a:cubicBezTo>
                    <a:pt x="10801" y="18443"/>
                    <a:pt x="10709" y="18459"/>
                    <a:pt x="10616" y="18486"/>
                  </a:cubicBezTo>
                  <a:cubicBezTo>
                    <a:pt x="10389" y="18546"/>
                    <a:pt x="10088" y="18585"/>
                    <a:pt x="9848" y="18589"/>
                  </a:cubicBezTo>
                  <a:cubicBezTo>
                    <a:pt x="9824" y="18589"/>
                    <a:pt x="9794" y="18595"/>
                    <a:pt x="9764" y="18597"/>
                  </a:cubicBezTo>
                  <a:cubicBezTo>
                    <a:pt x="9734" y="18598"/>
                    <a:pt x="9697" y="18601"/>
                    <a:pt x="9662" y="18601"/>
                  </a:cubicBezTo>
                  <a:cubicBezTo>
                    <a:pt x="9619" y="18601"/>
                    <a:pt x="9577" y="18597"/>
                    <a:pt x="9553" y="18581"/>
                  </a:cubicBezTo>
                  <a:cubicBezTo>
                    <a:pt x="9501" y="18563"/>
                    <a:pt x="9479" y="18469"/>
                    <a:pt x="9457" y="18386"/>
                  </a:cubicBezTo>
                  <a:cubicBezTo>
                    <a:pt x="9450" y="18357"/>
                    <a:pt x="9443" y="18328"/>
                    <a:pt x="9435" y="18301"/>
                  </a:cubicBezTo>
                  <a:cubicBezTo>
                    <a:pt x="9405" y="18211"/>
                    <a:pt x="9383" y="18112"/>
                    <a:pt x="9358" y="18009"/>
                  </a:cubicBezTo>
                  <a:cubicBezTo>
                    <a:pt x="9335" y="17906"/>
                    <a:pt x="9312" y="17798"/>
                    <a:pt x="9275" y="17698"/>
                  </a:cubicBezTo>
                  <a:cubicBezTo>
                    <a:pt x="9268" y="17669"/>
                    <a:pt x="9255" y="17644"/>
                    <a:pt x="9246" y="17615"/>
                  </a:cubicBezTo>
                  <a:cubicBezTo>
                    <a:pt x="9213" y="17529"/>
                    <a:pt x="9179" y="17442"/>
                    <a:pt x="9179" y="17335"/>
                  </a:cubicBezTo>
                  <a:lnTo>
                    <a:pt x="9181" y="17295"/>
                  </a:lnTo>
                  <a:lnTo>
                    <a:pt x="9140" y="17295"/>
                  </a:lnTo>
                  <a:cubicBezTo>
                    <a:pt x="9079" y="17295"/>
                    <a:pt x="9009" y="17297"/>
                    <a:pt x="8935" y="17303"/>
                  </a:cubicBezTo>
                  <a:cubicBezTo>
                    <a:pt x="8860" y="17307"/>
                    <a:pt x="8778" y="17312"/>
                    <a:pt x="8701" y="17312"/>
                  </a:cubicBezTo>
                  <a:cubicBezTo>
                    <a:pt x="8630" y="17312"/>
                    <a:pt x="8563" y="17308"/>
                    <a:pt x="8506" y="17295"/>
                  </a:cubicBezTo>
                  <a:cubicBezTo>
                    <a:pt x="8470" y="17286"/>
                    <a:pt x="8432" y="17284"/>
                    <a:pt x="8395" y="17284"/>
                  </a:cubicBezTo>
                  <a:cubicBezTo>
                    <a:pt x="8377" y="17284"/>
                    <a:pt x="8360" y="17284"/>
                    <a:pt x="8343" y="17285"/>
                  </a:cubicBezTo>
                  <a:cubicBezTo>
                    <a:pt x="8327" y="17286"/>
                    <a:pt x="8311" y="17287"/>
                    <a:pt x="8296" y="17287"/>
                  </a:cubicBezTo>
                  <a:cubicBezTo>
                    <a:pt x="8267" y="17287"/>
                    <a:pt x="8239" y="17285"/>
                    <a:pt x="8213" y="17278"/>
                  </a:cubicBezTo>
                  <a:lnTo>
                    <a:pt x="8031" y="17274"/>
                  </a:lnTo>
                  <a:cubicBezTo>
                    <a:pt x="7987" y="17260"/>
                    <a:pt x="7939" y="17259"/>
                    <a:pt x="7893" y="17258"/>
                  </a:cubicBezTo>
                  <a:cubicBezTo>
                    <a:pt x="7845" y="17255"/>
                    <a:pt x="7800" y="17252"/>
                    <a:pt x="7755" y="17242"/>
                  </a:cubicBezTo>
                  <a:cubicBezTo>
                    <a:pt x="7650" y="17218"/>
                    <a:pt x="7548" y="17204"/>
                    <a:pt x="7446" y="17191"/>
                  </a:cubicBezTo>
                  <a:cubicBezTo>
                    <a:pt x="7326" y="17175"/>
                    <a:pt x="7211" y="17160"/>
                    <a:pt x="7095" y="17130"/>
                  </a:cubicBezTo>
                  <a:lnTo>
                    <a:pt x="6545" y="16993"/>
                  </a:lnTo>
                  <a:lnTo>
                    <a:pt x="6464" y="16968"/>
                  </a:lnTo>
                  <a:cubicBezTo>
                    <a:pt x="6000" y="16816"/>
                    <a:pt x="5520" y="16659"/>
                    <a:pt x="5135" y="16425"/>
                  </a:cubicBezTo>
                  <a:cubicBezTo>
                    <a:pt x="5084" y="16395"/>
                    <a:pt x="5036" y="16372"/>
                    <a:pt x="4986" y="16350"/>
                  </a:cubicBezTo>
                  <a:cubicBezTo>
                    <a:pt x="4938" y="16329"/>
                    <a:pt x="4890" y="16307"/>
                    <a:pt x="4848" y="16281"/>
                  </a:cubicBezTo>
                  <a:cubicBezTo>
                    <a:pt x="4549" y="16099"/>
                    <a:pt x="4233" y="15901"/>
                    <a:pt x="3928" y="15677"/>
                  </a:cubicBezTo>
                  <a:cubicBezTo>
                    <a:pt x="3876" y="15639"/>
                    <a:pt x="3825" y="15596"/>
                    <a:pt x="3772" y="15557"/>
                  </a:cubicBezTo>
                  <a:cubicBezTo>
                    <a:pt x="3727" y="15517"/>
                    <a:pt x="3681" y="15479"/>
                    <a:pt x="3634" y="15443"/>
                  </a:cubicBezTo>
                  <a:cubicBezTo>
                    <a:pt x="3618" y="15430"/>
                    <a:pt x="3604" y="15414"/>
                    <a:pt x="3586" y="15398"/>
                  </a:cubicBezTo>
                  <a:cubicBezTo>
                    <a:pt x="3563" y="15372"/>
                    <a:pt x="3534" y="15340"/>
                    <a:pt x="3502" y="15321"/>
                  </a:cubicBezTo>
                  <a:lnTo>
                    <a:pt x="3502" y="15283"/>
                  </a:lnTo>
                  <a:lnTo>
                    <a:pt x="3447" y="15304"/>
                  </a:lnTo>
                  <a:cubicBezTo>
                    <a:pt x="3402" y="15320"/>
                    <a:pt x="3361" y="15357"/>
                    <a:pt x="3323" y="15394"/>
                  </a:cubicBezTo>
                  <a:cubicBezTo>
                    <a:pt x="3303" y="15414"/>
                    <a:pt x="3285" y="15430"/>
                    <a:pt x="3265" y="15445"/>
                  </a:cubicBezTo>
                  <a:cubicBezTo>
                    <a:pt x="3168" y="15513"/>
                    <a:pt x="3077" y="15581"/>
                    <a:pt x="2987" y="15654"/>
                  </a:cubicBezTo>
                  <a:cubicBezTo>
                    <a:pt x="2936" y="15690"/>
                    <a:pt x="2888" y="15725"/>
                    <a:pt x="2842" y="15764"/>
                  </a:cubicBezTo>
                  <a:cubicBezTo>
                    <a:pt x="2813" y="15786"/>
                    <a:pt x="2787" y="15815"/>
                    <a:pt x="2760" y="15841"/>
                  </a:cubicBezTo>
                  <a:cubicBezTo>
                    <a:pt x="2734" y="15871"/>
                    <a:pt x="2710" y="15895"/>
                    <a:pt x="2683" y="15916"/>
                  </a:cubicBezTo>
                  <a:cubicBezTo>
                    <a:pt x="2660" y="15930"/>
                    <a:pt x="2633" y="15942"/>
                    <a:pt x="2608" y="15953"/>
                  </a:cubicBezTo>
                  <a:cubicBezTo>
                    <a:pt x="2571" y="15968"/>
                    <a:pt x="2537" y="15985"/>
                    <a:pt x="2503" y="16012"/>
                  </a:cubicBezTo>
                  <a:cubicBezTo>
                    <a:pt x="2438" y="16003"/>
                    <a:pt x="2385" y="15961"/>
                    <a:pt x="2334" y="15923"/>
                  </a:cubicBezTo>
                  <a:cubicBezTo>
                    <a:pt x="2318" y="15908"/>
                    <a:pt x="2302" y="15898"/>
                    <a:pt x="2282" y="15885"/>
                  </a:cubicBezTo>
                  <a:cubicBezTo>
                    <a:pt x="2067" y="15740"/>
                    <a:pt x="1884" y="15568"/>
                    <a:pt x="1753" y="15437"/>
                  </a:cubicBezTo>
                  <a:cubicBezTo>
                    <a:pt x="1419" y="15103"/>
                    <a:pt x="1125" y="14732"/>
                    <a:pt x="875" y="14343"/>
                  </a:cubicBezTo>
                  <a:cubicBezTo>
                    <a:pt x="808" y="14231"/>
                    <a:pt x="747" y="14122"/>
                    <a:pt x="684" y="14010"/>
                  </a:cubicBezTo>
                  <a:cubicBezTo>
                    <a:pt x="632" y="13911"/>
                    <a:pt x="580" y="13815"/>
                    <a:pt x="521" y="13722"/>
                  </a:cubicBezTo>
                  <a:cubicBezTo>
                    <a:pt x="514" y="13710"/>
                    <a:pt x="508" y="13697"/>
                    <a:pt x="504" y="13678"/>
                  </a:cubicBezTo>
                  <a:cubicBezTo>
                    <a:pt x="500" y="13662"/>
                    <a:pt x="495" y="13642"/>
                    <a:pt x="485" y="13626"/>
                  </a:cubicBezTo>
                  <a:cubicBezTo>
                    <a:pt x="417" y="13492"/>
                    <a:pt x="343" y="13334"/>
                    <a:pt x="274" y="13172"/>
                  </a:cubicBezTo>
                  <a:lnTo>
                    <a:pt x="209" y="12973"/>
                  </a:lnTo>
                  <a:cubicBezTo>
                    <a:pt x="210" y="12877"/>
                    <a:pt x="292" y="12828"/>
                    <a:pt x="373" y="12780"/>
                  </a:cubicBezTo>
                  <a:cubicBezTo>
                    <a:pt x="391" y="12769"/>
                    <a:pt x="409" y="12759"/>
                    <a:pt x="424" y="12748"/>
                  </a:cubicBezTo>
                  <a:cubicBezTo>
                    <a:pt x="524" y="12682"/>
                    <a:pt x="626" y="12620"/>
                    <a:pt x="726" y="12554"/>
                  </a:cubicBezTo>
                  <a:cubicBezTo>
                    <a:pt x="870" y="12463"/>
                    <a:pt x="1019" y="12370"/>
                    <a:pt x="1158" y="12272"/>
                  </a:cubicBezTo>
                  <a:cubicBezTo>
                    <a:pt x="1183" y="12252"/>
                    <a:pt x="1202" y="12229"/>
                    <a:pt x="1219" y="12207"/>
                  </a:cubicBezTo>
                  <a:cubicBezTo>
                    <a:pt x="1234" y="12186"/>
                    <a:pt x="1244" y="12169"/>
                    <a:pt x="1263" y="12159"/>
                  </a:cubicBezTo>
                  <a:lnTo>
                    <a:pt x="1285" y="12144"/>
                  </a:lnTo>
                  <a:lnTo>
                    <a:pt x="1282" y="12120"/>
                  </a:lnTo>
                  <a:cubicBezTo>
                    <a:pt x="1273" y="12060"/>
                    <a:pt x="1245" y="11999"/>
                    <a:pt x="1222" y="11945"/>
                  </a:cubicBezTo>
                  <a:cubicBezTo>
                    <a:pt x="1214" y="11923"/>
                    <a:pt x="1206" y="11900"/>
                    <a:pt x="1198" y="11878"/>
                  </a:cubicBezTo>
                  <a:cubicBezTo>
                    <a:pt x="1164" y="11788"/>
                    <a:pt x="1136" y="11696"/>
                    <a:pt x="1112" y="11605"/>
                  </a:cubicBezTo>
                  <a:cubicBezTo>
                    <a:pt x="1091" y="11544"/>
                    <a:pt x="1075" y="11481"/>
                    <a:pt x="1054" y="11417"/>
                  </a:cubicBezTo>
                  <a:cubicBezTo>
                    <a:pt x="1001" y="11254"/>
                    <a:pt x="972" y="11087"/>
                    <a:pt x="940" y="10908"/>
                  </a:cubicBezTo>
                  <a:cubicBezTo>
                    <a:pt x="918" y="10788"/>
                    <a:pt x="897" y="10661"/>
                    <a:pt x="866" y="10538"/>
                  </a:cubicBezTo>
                  <a:cubicBezTo>
                    <a:pt x="853" y="10493"/>
                    <a:pt x="851" y="10446"/>
                    <a:pt x="846" y="10397"/>
                  </a:cubicBezTo>
                  <a:cubicBezTo>
                    <a:pt x="841" y="10352"/>
                    <a:pt x="837" y="10304"/>
                    <a:pt x="827" y="10260"/>
                  </a:cubicBezTo>
                  <a:cubicBezTo>
                    <a:pt x="812" y="10199"/>
                    <a:pt x="812" y="10131"/>
                    <a:pt x="812" y="10062"/>
                  </a:cubicBezTo>
                  <a:cubicBezTo>
                    <a:pt x="812" y="9990"/>
                    <a:pt x="812" y="9913"/>
                    <a:pt x="798" y="9844"/>
                  </a:cubicBezTo>
                  <a:cubicBezTo>
                    <a:pt x="792" y="9822"/>
                    <a:pt x="790" y="9799"/>
                    <a:pt x="790" y="9766"/>
                  </a:cubicBezTo>
                  <a:lnTo>
                    <a:pt x="792" y="9661"/>
                  </a:lnTo>
                  <a:cubicBezTo>
                    <a:pt x="792" y="9617"/>
                    <a:pt x="786" y="9582"/>
                    <a:pt x="779" y="9549"/>
                  </a:cubicBezTo>
                  <a:cubicBezTo>
                    <a:pt x="770" y="9504"/>
                    <a:pt x="763" y="9414"/>
                    <a:pt x="763" y="9315"/>
                  </a:cubicBezTo>
                  <a:cubicBezTo>
                    <a:pt x="763" y="9215"/>
                    <a:pt x="770" y="9124"/>
                    <a:pt x="779" y="9075"/>
                  </a:cubicBezTo>
                  <a:cubicBezTo>
                    <a:pt x="785" y="9055"/>
                    <a:pt x="786" y="9037"/>
                    <a:pt x="786" y="9008"/>
                  </a:cubicBezTo>
                  <a:lnTo>
                    <a:pt x="785" y="8946"/>
                  </a:lnTo>
                  <a:cubicBezTo>
                    <a:pt x="785" y="8937"/>
                    <a:pt x="785" y="8921"/>
                    <a:pt x="790" y="8902"/>
                  </a:cubicBezTo>
                  <a:lnTo>
                    <a:pt x="805" y="8592"/>
                  </a:lnTo>
                  <a:cubicBezTo>
                    <a:pt x="830" y="8470"/>
                    <a:pt x="843" y="8341"/>
                    <a:pt x="856" y="8216"/>
                  </a:cubicBezTo>
                  <a:cubicBezTo>
                    <a:pt x="867" y="8081"/>
                    <a:pt x="878" y="7953"/>
                    <a:pt x="910" y="7831"/>
                  </a:cubicBezTo>
                  <a:cubicBezTo>
                    <a:pt x="936" y="7723"/>
                    <a:pt x="961" y="7612"/>
                    <a:pt x="981" y="7505"/>
                  </a:cubicBezTo>
                  <a:cubicBezTo>
                    <a:pt x="1017" y="7342"/>
                    <a:pt x="1052" y="7172"/>
                    <a:pt x="1104" y="7016"/>
                  </a:cubicBezTo>
                  <a:cubicBezTo>
                    <a:pt x="1173" y="6804"/>
                    <a:pt x="1256" y="6593"/>
                    <a:pt x="1331" y="6390"/>
                  </a:cubicBezTo>
                  <a:cubicBezTo>
                    <a:pt x="1365" y="6307"/>
                    <a:pt x="1439" y="6109"/>
                    <a:pt x="1439" y="6109"/>
                  </a:cubicBezTo>
                  <a:lnTo>
                    <a:pt x="1408" y="6093"/>
                  </a:lnTo>
                  <a:cubicBezTo>
                    <a:pt x="1346" y="6060"/>
                    <a:pt x="1288" y="6015"/>
                    <a:pt x="1234" y="5970"/>
                  </a:cubicBezTo>
                  <a:cubicBezTo>
                    <a:pt x="1193" y="5936"/>
                    <a:pt x="1151" y="5904"/>
                    <a:pt x="1110" y="5876"/>
                  </a:cubicBezTo>
                  <a:lnTo>
                    <a:pt x="1042" y="5831"/>
                  </a:lnTo>
                  <a:cubicBezTo>
                    <a:pt x="936" y="5759"/>
                    <a:pt x="824" y="5687"/>
                    <a:pt x="718" y="5619"/>
                  </a:cubicBezTo>
                  <a:cubicBezTo>
                    <a:pt x="700" y="5609"/>
                    <a:pt x="684" y="5605"/>
                    <a:pt x="670" y="5599"/>
                  </a:cubicBezTo>
                  <a:cubicBezTo>
                    <a:pt x="661" y="5597"/>
                    <a:pt x="649" y="5593"/>
                    <a:pt x="645" y="5590"/>
                  </a:cubicBezTo>
                  <a:cubicBezTo>
                    <a:pt x="616" y="5570"/>
                    <a:pt x="590" y="5544"/>
                    <a:pt x="562" y="5514"/>
                  </a:cubicBezTo>
                  <a:cubicBezTo>
                    <a:pt x="539" y="5485"/>
                    <a:pt x="511" y="5461"/>
                    <a:pt x="481" y="5437"/>
                  </a:cubicBezTo>
                  <a:cubicBezTo>
                    <a:pt x="488" y="5190"/>
                    <a:pt x="581" y="4994"/>
                    <a:pt x="671" y="4802"/>
                  </a:cubicBezTo>
                  <a:cubicBezTo>
                    <a:pt x="689" y="4772"/>
                    <a:pt x="703" y="4737"/>
                    <a:pt x="719" y="4705"/>
                  </a:cubicBezTo>
                  <a:cubicBezTo>
                    <a:pt x="726" y="4689"/>
                    <a:pt x="734" y="4674"/>
                    <a:pt x="741" y="4657"/>
                  </a:cubicBezTo>
                  <a:cubicBezTo>
                    <a:pt x="939" y="4205"/>
                    <a:pt x="1222" y="3825"/>
                    <a:pt x="1497" y="3457"/>
                  </a:cubicBezTo>
                  <a:lnTo>
                    <a:pt x="1542" y="3396"/>
                  </a:lnTo>
                  <a:cubicBezTo>
                    <a:pt x="1586" y="3338"/>
                    <a:pt x="1635" y="3286"/>
                    <a:pt x="1685" y="3230"/>
                  </a:cubicBezTo>
                  <a:cubicBezTo>
                    <a:pt x="1735" y="3178"/>
                    <a:pt x="1783" y="3123"/>
                    <a:pt x="1826" y="3070"/>
                  </a:cubicBezTo>
                  <a:lnTo>
                    <a:pt x="1954" y="2951"/>
                  </a:lnTo>
                  <a:cubicBezTo>
                    <a:pt x="2092" y="2767"/>
                    <a:pt x="2295" y="2604"/>
                    <a:pt x="2435" y="2498"/>
                  </a:cubicBezTo>
                  <a:cubicBezTo>
                    <a:pt x="2464" y="2476"/>
                    <a:pt x="2487" y="2453"/>
                    <a:pt x="2513" y="2429"/>
                  </a:cubicBezTo>
                  <a:cubicBezTo>
                    <a:pt x="2564" y="2381"/>
                    <a:pt x="2611" y="2333"/>
                    <a:pt x="2682" y="2309"/>
                  </a:cubicBezTo>
                  <a:cubicBezTo>
                    <a:pt x="2685" y="2307"/>
                    <a:pt x="2690" y="2305"/>
                    <a:pt x="2697" y="2305"/>
                  </a:cubicBezTo>
                  <a:cubicBezTo>
                    <a:pt x="2723" y="2305"/>
                    <a:pt x="2781" y="2324"/>
                    <a:pt x="2915" y="2422"/>
                  </a:cubicBezTo>
                  <a:cubicBezTo>
                    <a:pt x="2993" y="2480"/>
                    <a:pt x="3067" y="2546"/>
                    <a:pt x="3140" y="2612"/>
                  </a:cubicBezTo>
                  <a:cubicBezTo>
                    <a:pt x="3211" y="2678"/>
                    <a:pt x="3284" y="2742"/>
                    <a:pt x="3359" y="2800"/>
                  </a:cubicBezTo>
                  <a:cubicBezTo>
                    <a:pt x="3451" y="2867"/>
                    <a:pt x="3527" y="2924"/>
                    <a:pt x="3599" y="2995"/>
                  </a:cubicBezTo>
                  <a:cubicBezTo>
                    <a:pt x="3615" y="3011"/>
                    <a:pt x="3637" y="3024"/>
                    <a:pt x="3655" y="3033"/>
                  </a:cubicBezTo>
                  <a:cubicBezTo>
                    <a:pt x="3674" y="3046"/>
                    <a:pt x="3691" y="3054"/>
                    <a:pt x="3700" y="3065"/>
                  </a:cubicBezTo>
                  <a:lnTo>
                    <a:pt x="3716" y="3085"/>
                  </a:lnTo>
                  <a:lnTo>
                    <a:pt x="3739" y="3079"/>
                  </a:lnTo>
                  <a:cubicBezTo>
                    <a:pt x="3787" y="3068"/>
                    <a:pt x="3816" y="3040"/>
                    <a:pt x="3839" y="3014"/>
                  </a:cubicBezTo>
                  <a:cubicBezTo>
                    <a:pt x="3847" y="3005"/>
                    <a:pt x="3855" y="2995"/>
                    <a:pt x="3868" y="2989"/>
                  </a:cubicBezTo>
                  <a:lnTo>
                    <a:pt x="3974" y="2911"/>
                  </a:lnTo>
                  <a:cubicBezTo>
                    <a:pt x="4027" y="2871"/>
                    <a:pt x="4079" y="2832"/>
                    <a:pt x="4131" y="2793"/>
                  </a:cubicBezTo>
                  <a:cubicBezTo>
                    <a:pt x="4328" y="2656"/>
                    <a:pt x="4539" y="2530"/>
                    <a:pt x="4745" y="2407"/>
                  </a:cubicBezTo>
                  <a:cubicBezTo>
                    <a:pt x="4819" y="2362"/>
                    <a:pt x="4893" y="2319"/>
                    <a:pt x="4966" y="2272"/>
                  </a:cubicBezTo>
                  <a:cubicBezTo>
                    <a:pt x="5072" y="2207"/>
                    <a:pt x="5184" y="2160"/>
                    <a:pt x="5300" y="2108"/>
                  </a:cubicBezTo>
                  <a:lnTo>
                    <a:pt x="5552" y="1996"/>
                  </a:lnTo>
                  <a:cubicBezTo>
                    <a:pt x="5664" y="1944"/>
                    <a:pt x="5780" y="1891"/>
                    <a:pt x="5897" y="1843"/>
                  </a:cubicBezTo>
                  <a:cubicBezTo>
                    <a:pt x="6064" y="1775"/>
                    <a:pt x="6235" y="1724"/>
                    <a:pt x="6413" y="1669"/>
                  </a:cubicBezTo>
                  <a:cubicBezTo>
                    <a:pt x="6501" y="1644"/>
                    <a:pt x="6589" y="1617"/>
                    <a:pt x="6679" y="1587"/>
                  </a:cubicBezTo>
                  <a:cubicBezTo>
                    <a:pt x="6817" y="1542"/>
                    <a:pt x="6967" y="1515"/>
                    <a:pt x="7115" y="1490"/>
                  </a:cubicBezTo>
                  <a:cubicBezTo>
                    <a:pt x="7225" y="1470"/>
                    <a:pt x="7333" y="1449"/>
                    <a:pt x="7439" y="1422"/>
                  </a:cubicBezTo>
                  <a:cubicBezTo>
                    <a:pt x="7497" y="1407"/>
                    <a:pt x="7554" y="1403"/>
                    <a:pt x="7614" y="1400"/>
                  </a:cubicBezTo>
                  <a:cubicBezTo>
                    <a:pt x="7675" y="1396"/>
                    <a:pt x="7736" y="1393"/>
                    <a:pt x="7801" y="1377"/>
                  </a:cubicBezTo>
                  <a:cubicBezTo>
                    <a:pt x="7842" y="1368"/>
                    <a:pt x="7887" y="1368"/>
                    <a:pt x="7938" y="1364"/>
                  </a:cubicBezTo>
                  <a:cubicBezTo>
                    <a:pt x="7990" y="1362"/>
                    <a:pt x="8045" y="1359"/>
                    <a:pt x="8104" y="1348"/>
                  </a:cubicBezTo>
                  <a:cubicBezTo>
                    <a:pt x="8221" y="1321"/>
                    <a:pt x="8374" y="1314"/>
                    <a:pt x="8529" y="1314"/>
                  </a:cubicBezTo>
                  <a:cubicBezTo>
                    <a:pt x="8601" y="1314"/>
                    <a:pt x="8674" y="1315"/>
                    <a:pt x="8743" y="1317"/>
                  </a:cubicBezTo>
                  <a:lnTo>
                    <a:pt x="8925" y="1317"/>
                  </a:lnTo>
                  <a:cubicBezTo>
                    <a:pt x="9015" y="1317"/>
                    <a:pt x="9104" y="1324"/>
                    <a:pt x="9188" y="1332"/>
                  </a:cubicBezTo>
                  <a:cubicBezTo>
                    <a:pt x="9248" y="1333"/>
                    <a:pt x="9306" y="1339"/>
                    <a:pt x="9363" y="1340"/>
                  </a:cubicBezTo>
                  <a:cubicBezTo>
                    <a:pt x="9371" y="1340"/>
                    <a:pt x="9386" y="1342"/>
                    <a:pt x="9402" y="1346"/>
                  </a:cubicBezTo>
                  <a:cubicBezTo>
                    <a:pt x="9427" y="1349"/>
                    <a:pt x="9455" y="1353"/>
                    <a:pt x="9480" y="1353"/>
                  </a:cubicBezTo>
                  <a:cubicBezTo>
                    <a:pt x="9510" y="1353"/>
                    <a:pt x="9536" y="1348"/>
                    <a:pt x="9555" y="1332"/>
                  </a:cubicBezTo>
                  <a:cubicBezTo>
                    <a:pt x="9576" y="1311"/>
                    <a:pt x="9594" y="1262"/>
                    <a:pt x="9640" y="1087"/>
                  </a:cubicBezTo>
                  <a:cubicBezTo>
                    <a:pt x="9649" y="1055"/>
                    <a:pt x="9661" y="1026"/>
                    <a:pt x="9664" y="1012"/>
                  </a:cubicBezTo>
                  <a:cubicBezTo>
                    <a:pt x="9693" y="923"/>
                    <a:pt x="9717" y="830"/>
                    <a:pt x="9742" y="734"/>
                  </a:cubicBezTo>
                  <a:cubicBezTo>
                    <a:pt x="9787" y="557"/>
                    <a:pt x="9835" y="375"/>
                    <a:pt x="9911" y="235"/>
                  </a:cubicBezTo>
                  <a:cubicBezTo>
                    <a:pt x="9979" y="230"/>
                    <a:pt x="10062" y="221"/>
                    <a:pt x="10132" y="206"/>
                  </a:cubicBezTo>
                  <a:cubicBezTo>
                    <a:pt x="10146" y="204"/>
                    <a:pt x="10165" y="202"/>
                    <a:pt x="10185" y="202"/>
                  </a:cubicBezTo>
                  <a:close/>
                  <a:moveTo>
                    <a:pt x="10284" y="0"/>
                  </a:moveTo>
                  <a:cubicBezTo>
                    <a:pt x="10216" y="0"/>
                    <a:pt x="10149" y="5"/>
                    <a:pt x="10106" y="16"/>
                  </a:cubicBezTo>
                  <a:cubicBezTo>
                    <a:pt x="10068" y="25"/>
                    <a:pt x="10030" y="25"/>
                    <a:pt x="9994" y="29"/>
                  </a:cubicBezTo>
                  <a:cubicBezTo>
                    <a:pt x="9925" y="33"/>
                    <a:pt x="9863" y="38"/>
                    <a:pt x="9805" y="75"/>
                  </a:cubicBezTo>
                  <a:cubicBezTo>
                    <a:pt x="9739" y="119"/>
                    <a:pt x="9722" y="198"/>
                    <a:pt x="9706" y="273"/>
                  </a:cubicBezTo>
                  <a:cubicBezTo>
                    <a:pt x="9698" y="302"/>
                    <a:pt x="9693" y="331"/>
                    <a:pt x="9684" y="358"/>
                  </a:cubicBezTo>
                  <a:cubicBezTo>
                    <a:pt x="9655" y="443"/>
                    <a:pt x="9626" y="539"/>
                    <a:pt x="9601" y="635"/>
                  </a:cubicBezTo>
                  <a:cubicBezTo>
                    <a:pt x="9579" y="714"/>
                    <a:pt x="9555" y="794"/>
                    <a:pt x="9533" y="865"/>
                  </a:cubicBezTo>
                  <a:cubicBezTo>
                    <a:pt x="9521" y="901"/>
                    <a:pt x="9514" y="939"/>
                    <a:pt x="9508" y="977"/>
                  </a:cubicBezTo>
                  <a:cubicBezTo>
                    <a:pt x="9499" y="1032"/>
                    <a:pt x="9488" y="1087"/>
                    <a:pt x="9464" y="1127"/>
                  </a:cubicBezTo>
                  <a:cubicBezTo>
                    <a:pt x="9361" y="1124"/>
                    <a:pt x="9259" y="1116"/>
                    <a:pt x="9153" y="1112"/>
                  </a:cubicBezTo>
                  <a:cubicBezTo>
                    <a:pt x="9024" y="1102"/>
                    <a:pt x="8896" y="1095"/>
                    <a:pt x="8755" y="1095"/>
                  </a:cubicBezTo>
                  <a:lnTo>
                    <a:pt x="8688" y="1095"/>
                  </a:lnTo>
                  <a:cubicBezTo>
                    <a:pt x="8662" y="1094"/>
                    <a:pt x="8635" y="1093"/>
                    <a:pt x="8609" y="1093"/>
                  </a:cubicBezTo>
                  <a:cubicBezTo>
                    <a:pt x="8563" y="1093"/>
                    <a:pt x="8519" y="1096"/>
                    <a:pt x="8483" y="1105"/>
                  </a:cubicBezTo>
                  <a:cubicBezTo>
                    <a:pt x="8474" y="1107"/>
                    <a:pt x="8463" y="1107"/>
                    <a:pt x="8452" y="1107"/>
                  </a:cubicBezTo>
                  <a:cubicBezTo>
                    <a:pt x="8437" y="1107"/>
                    <a:pt x="8420" y="1106"/>
                    <a:pt x="8405" y="1106"/>
                  </a:cubicBezTo>
                  <a:cubicBezTo>
                    <a:pt x="8375" y="1106"/>
                    <a:pt x="8346" y="1106"/>
                    <a:pt x="8330" y="1108"/>
                  </a:cubicBezTo>
                  <a:lnTo>
                    <a:pt x="8098" y="1116"/>
                  </a:lnTo>
                  <a:cubicBezTo>
                    <a:pt x="8054" y="1127"/>
                    <a:pt x="8006" y="1130"/>
                    <a:pt x="7955" y="1130"/>
                  </a:cubicBezTo>
                  <a:cubicBezTo>
                    <a:pt x="7901" y="1131"/>
                    <a:pt x="7843" y="1135"/>
                    <a:pt x="7787" y="1150"/>
                  </a:cubicBezTo>
                  <a:cubicBezTo>
                    <a:pt x="7679" y="1173"/>
                    <a:pt x="7567" y="1188"/>
                    <a:pt x="7457" y="1201"/>
                  </a:cubicBezTo>
                  <a:cubicBezTo>
                    <a:pt x="7326" y="1217"/>
                    <a:pt x="7191" y="1233"/>
                    <a:pt x="7061" y="1269"/>
                  </a:cubicBezTo>
                  <a:cubicBezTo>
                    <a:pt x="6972" y="1295"/>
                    <a:pt x="6882" y="1316"/>
                    <a:pt x="6791" y="1335"/>
                  </a:cubicBezTo>
                  <a:cubicBezTo>
                    <a:pt x="6669" y="1364"/>
                    <a:pt x="6544" y="1390"/>
                    <a:pt x="6426" y="1432"/>
                  </a:cubicBezTo>
                  <a:cubicBezTo>
                    <a:pt x="5995" y="1573"/>
                    <a:pt x="5625" y="1717"/>
                    <a:pt x="5290" y="1862"/>
                  </a:cubicBezTo>
                  <a:cubicBezTo>
                    <a:pt x="5161" y="1920"/>
                    <a:pt x="5011" y="1999"/>
                    <a:pt x="4847" y="2098"/>
                  </a:cubicBezTo>
                  <a:cubicBezTo>
                    <a:pt x="4757" y="2153"/>
                    <a:pt x="4669" y="2202"/>
                    <a:pt x="4581" y="2249"/>
                  </a:cubicBezTo>
                  <a:cubicBezTo>
                    <a:pt x="4443" y="2326"/>
                    <a:pt x="4299" y="2407"/>
                    <a:pt x="4165" y="2501"/>
                  </a:cubicBezTo>
                  <a:cubicBezTo>
                    <a:pt x="4086" y="2559"/>
                    <a:pt x="4005" y="2614"/>
                    <a:pt x="3924" y="2672"/>
                  </a:cubicBezTo>
                  <a:lnTo>
                    <a:pt x="3870" y="2713"/>
                  </a:lnTo>
                  <a:cubicBezTo>
                    <a:pt x="3854" y="2726"/>
                    <a:pt x="3833" y="2738"/>
                    <a:pt x="3817" y="2756"/>
                  </a:cubicBezTo>
                  <a:cubicBezTo>
                    <a:pt x="3788" y="2781"/>
                    <a:pt x="3759" y="2809"/>
                    <a:pt x="3749" y="2817"/>
                  </a:cubicBezTo>
                  <a:cubicBezTo>
                    <a:pt x="3729" y="2810"/>
                    <a:pt x="3663" y="2752"/>
                    <a:pt x="3628" y="2722"/>
                  </a:cubicBezTo>
                  <a:cubicBezTo>
                    <a:pt x="3599" y="2698"/>
                    <a:pt x="3576" y="2676"/>
                    <a:pt x="3562" y="2668"/>
                  </a:cubicBezTo>
                  <a:cubicBezTo>
                    <a:pt x="3470" y="2599"/>
                    <a:pt x="3386" y="2531"/>
                    <a:pt x="3298" y="2461"/>
                  </a:cubicBezTo>
                  <a:cubicBezTo>
                    <a:pt x="3207" y="2387"/>
                    <a:pt x="3114" y="2313"/>
                    <a:pt x="3018" y="2243"/>
                  </a:cubicBezTo>
                  <a:lnTo>
                    <a:pt x="2996" y="2227"/>
                  </a:lnTo>
                  <a:cubicBezTo>
                    <a:pt x="2932" y="2178"/>
                    <a:pt x="2820" y="2094"/>
                    <a:pt x="2707" y="2094"/>
                  </a:cubicBezTo>
                  <a:cubicBezTo>
                    <a:pt x="2686" y="2094"/>
                    <a:pt x="2665" y="2097"/>
                    <a:pt x="2644" y="2104"/>
                  </a:cubicBezTo>
                  <a:cubicBezTo>
                    <a:pt x="2582" y="2120"/>
                    <a:pt x="2531" y="2159"/>
                    <a:pt x="2486" y="2195"/>
                  </a:cubicBezTo>
                  <a:lnTo>
                    <a:pt x="2449" y="2220"/>
                  </a:lnTo>
                  <a:cubicBezTo>
                    <a:pt x="2372" y="2278"/>
                    <a:pt x="2300" y="2338"/>
                    <a:pt x="2230" y="2396"/>
                  </a:cubicBezTo>
                  <a:cubicBezTo>
                    <a:pt x="2175" y="2444"/>
                    <a:pt x="2116" y="2493"/>
                    <a:pt x="2050" y="2541"/>
                  </a:cubicBezTo>
                  <a:lnTo>
                    <a:pt x="1964" y="2634"/>
                  </a:lnTo>
                  <a:cubicBezTo>
                    <a:pt x="1751" y="2799"/>
                    <a:pt x="1525" y="3085"/>
                    <a:pt x="1405" y="3239"/>
                  </a:cubicBezTo>
                  <a:cubicBezTo>
                    <a:pt x="1369" y="3286"/>
                    <a:pt x="1331" y="3331"/>
                    <a:pt x="1293" y="3376"/>
                  </a:cubicBezTo>
                  <a:cubicBezTo>
                    <a:pt x="1245" y="3428"/>
                    <a:pt x="1198" y="3483"/>
                    <a:pt x="1155" y="3543"/>
                  </a:cubicBezTo>
                  <a:cubicBezTo>
                    <a:pt x="972" y="3806"/>
                    <a:pt x="761" y="4123"/>
                    <a:pt x="580" y="4508"/>
                  </a:cubicBezTo>
                  <a:cubicBezTo>
                    <a:pt x="565" y="4539"/>
                    <a:pt x="548" y="4574"/>
                    <a:pt x="533" y="4606"/>
                  </a:cubicBezTo>
                  <a:lnTo>
                    <a:pt x="494" y="4697"/>
                  </a:lnTo>
                  <a:cubicBezTo>
                    <a:pt x="398" y="4908"/>
                    <a:pt x="289" y="5148"/>
                    <a:pt x="289" y="5424"/>
                  </a:cubicBezTo>
                  <a:cubicBezTo>
                    <a:pt x="289" y="5445"/>
                    <a:pt x="290" y="5493"/>
                    <a:pt x="290" y="5493"/>
                  </a:cubicBezTo>
                  <a:lnTo>
                    <a:pt x="299" y="5506"/>
                  </a:lnTo>
                  <a:cubicBezTo>
                    <a:pt x="463" y="5674"/>
                    <a:pt x="676" y="5810"/>
                    <a:pt x="881" y="5939"/>
                  </a:cubicBezTo>
                  <a:lnTo>
                    <a:pt x="933" y="5971"/>
                  </a:lnTo>
                  <a:cubicBezTo>
                    <a:pt x="965" y="5987"/>
                    <a:pt x="995" y="6007"/>
                    <a:pt x="1026" y="6023"/>
                  </a:cubicBezTo>
                  <a:cubicBezTo>
                    <a:pt x="1086" y="6057"/>
                    <a:pt x="1148" y="6093"/>
                    <a:pt x="1193" y="6135"/>
                  </a:cubicBezTo>
                  <a:cubicBezTo>
                    <a:pt x="1187" y="6150"/>
                    <a:pt x="1180" y="6172"/>
                    <a:pt x="1173" y="6186"/>
                  </a:cubicBezTo>
                  <a:cubicBezTo>
                    <a:pt x="1144" y="6253"/>
                    <a:pt x="1120" y="6321"/>
                    <a:pt x="1096" y="6391"/>
                  </a:cubicBezTo>
                  <a:lnTo>
                    <a:pt x="1070" y="6460"/>
                  </a:lnTo>
                  <a:cubicBezTo>
                    <a:pt x="1004" y="6627"/>
                    <a:pt x="947" y="6807"/>
                    <a:pt x="894" y="6981"/>
                  </a:cubicBezTo>
                  <a:lnTo>
                    <a:pt x="835" y="7163"/>
                  </a:lnTo>
                  <a:cubicBezTo>
                    <a:pt x="805" y="7256"/>
                    <a:pt x="785" y="7352"/>
                    <a:pt x="766" y="7445"/>
                  </a:cubicBezTo>
                  <a:cubicBezTo>
                    <a:pt x="751" y="7514"/>
                    <a:pt x="741" y="7582"/>
                    <a:pt x="721" y="7650"/>
                  </a:cubicBezTo>
                  <a:lnTo>
                    <a:pt x="638" y="8114"/>
                  </a:lnTo>
                  <a:lnTo>
                    <a:pt x="623" y="8283"/>
                  </a:lnTo>
                  <a:cubicBezTo>
                    <a:pt x="599" y="8382"/>
                    <a:pt x="594" y="8492"/>
                    <a:pt x="591" y="8600"/>
                  </a:cubicBezTo>
                  <a:cubicBezTo>
                    <a:pt x="587" y="8703"/>
                    <a:pt x="584" y="8808"/>
                    <a:pt x="561" y="8909"/>
                  </a:cubicBezTo>
                  <a:lnTo>
                    <a:pt x="562" y="9082"/>
                  </a:lnTo>
                  <a:cubicBezTo>
                    <a:pt x="546" y="9149"/>
                    <a:pt x="543" y="9271"/>
                    <a:pt x="543" y="9338"/>
                  </a:cubicBezTo>
                  <a:cubicBezTo>
                    <a:pt x="543" y="9491"/>
                    <a:pt x="555" y="9646"/>
                    <a:pt x="567" y="9705"/>
                  </a:cubicBezTo>
                  <a:lnTo>
                    <a:pt x="568" y="9840"/>
                  </a:lnTo>
                  <a:cubicBezTo>
                    <a:pt x="583" y="9905"/>
                    <a:pt x="584" y="9971"/>
                    <a:pt x="584" y="10043"/>
                  </a:cubicBezTo>
                  <a:cubicBezTo>
                    <a:pt x="587" y="10119"/>
                    <a:pt x="587" y="10196"/>
                    <a:pt x="606" y="10272"/>
                  </a:cubicBezTo>
                  <a:cubicBezTo>
                    <a:pt x="619" y="10323"/>
                    <a:pt x="620" y="10370"/>
                    <a:pt x="626" y="10424"/>
                  </a:cubicBezTo>
                  <a:cubicBezTo>
                    <a:pt x="632" y="10484"/>
                    <a:pt x="635" y="10543"/>
                    <a:pt x="652" y="10606"/>
                  </a:cubicBezTo>
                  <a:cubicBezTo>
                    <a:pt x="674" y="10695"/>
                    <a:pt x="692" y="10789"/>
                    <a:pt x="710" y="10884"/>
                  </a:cubicBezTo>
                  <a:cubicBezTo>
                    <a:pt x="732" y="10991"/>
                    <a:pt x="754" y="11102"/>
                    <a:pt x="779" y="11202"/>
                  </a:cubicBezTo>
                  <a:cubicBezTo>
                    <a:pt x="802" y="11284"/>
                    <a:pt x="822" y="11359"/>
                    <a:pt x="841" y="11438"/>
                  </a:cubicBezTo>
                  <a:cubicBezTo>
                    <a:pt x="878" y="11582"/>
                    <a:pt x="911" y="11720"/>
                    <a:pt x="962" y="11853"/>
                  </a:cubicBezTo>
                  <a:cubicBezTo>
                    <a:pt x="972" y="11880"/>
                    <a:pt x="979" y="11912"/>
                    <a:pt x="987" y="11939"/>
                  </a:cubicBezTo>
                  <a:cubicBezTo>
                    <a:pt x="998" y="11987"/>
                    <a:pt x="1010" y="12038"/>
                    <a:pt x="1033" y="12082"/>
                  </a:cubicBezTo>
                  <a:cubicBezTo>
                    <a:pt x="1004" y="12112"/>
                    <a:pt x="921" y="12159"/>
                    <a:pt x="878" y="12185"/>
                  </a:cubicBezTo>
                  <a:cubicBezTo>
                    <a:pt x="846" y="12205"/>
                    <a:pt x="817" y="12217"/>
                    <a:pt x="801" y="12230"/>
                  </a:cubicBezTo>
                  <a:cubicBezTo>
                    <a:pt x="715" y="12293"/>
                    <a:pt x="625" y="12352"/>
                    <a:pt x="533" y="12413"/>
                  </a:cubicBezTo>
                  <a:cubicBezTo>
                    <a:pt x="441" y="12476"/>
                    <a:pt x="347" y="12537"/>
                    <a:pt x="260" y="12601"/>
                  </a:cubicBezTo>
                  <a:lnTo>
                    <a:pt x="242" y="12614"/>
                  </a:lnTo>
                  <a:cubicBezTo>
                    <a:pt x="154" y="12675"/>
                    <a:pt x="42" y="12752"/>
                    <a:pt x="10" y="12871"/>
                  </a:cubicBezTo>
                  <a:cubicBezTo>
                    <a:pt x="2" y="12896"/>
                    <a:pt x="1" y="12919"/>
                    <a:pt x="1" y="12947"/>
                  </a:cubicBezTo>
                  <a:cubicBezTo>
                    <a:pt x="1" y="13031"/>
                    <a:pt x="37" y="13114"/>
                    <a:pt x="63" y="13174"/>
                  </a:cubicBezTo>
                  <a:lnTo>
                    <a:pt x="79" y="13210"/>
                  </a:lnTo>
                  <a:lnTo>
                    <a:pt x="123" y="13318"/>
                  </a:lnTo>
                  <a:cubicBezTo>
                    <a:pt x="202" y="13508"/>
                    <a:pt x="276" y="13690"/>
                    <a:pt x="366" y="13870"/>
                  </a:cubicBezTo>
                  <a:cubicBezTo>
                    <a:pt x="543" y="14207"/>
                    <a:pt x="750" y="14542"/>
                    <a:pt x="1019" y="14921"/>
                  </a:cubicBezTo>
                  <a:cubicBezTo>
                    <a:pt x="1059" y="14979"/>
                    <a:pt x="1107" y="15033"/>
                    <a:pt x="1155" y="15087"/>
                  </a:cubicBezTo>
                  <a:cubicBezTo>
                    <a:pt x="1193" y="15131"/>
                    <a:pt x="1234" y="15173"/>
                    <a:pt x="1267" y="15218"/>
                  </a:cubicBezTo>
                  <a:cubicBezTo>
                    <a:pt x="1420" y="15420"/>
                    <a:pt x="1587" y="15594"/>
                    <a:pt x="1746" y="15714"/>
                  </a:cubicBezTo>
                  <a:lnTo>
                    <a:pt x="1856" y="15825"/>
                  </a:lnTo>
                  <a:cubicBezTo>
                    <a:pt x="1890" y="15849"/>
                    <a:pt x="1924" y="15876"/>
                    <a:pt x="1961" y="15903"/>
                  </a:cubicBezTo>
                  <a:cubicBezTo>
                    <a:pt x="2109" y="16023"/>
                    <a:pt x="2278" y="16157"/>
                    <a:pt x="2462" y="16199"/>
                  </a:cubicBezTo>
                  <a:cubicBezTo>
                    <a:pt x="2474" y="16202"/>
                    <a:pt x="2485" y="16203"/>
                    <a:pt x="2496" y="16203"/>
                  </a:cubicBezTo>
                  <a:cubicBezTo>
                    <a:pt x="2580" y="16203"/>
                    <a:pt x="2659" y="16130"/>
                    <a:pt x="2720" y="16073"/>
                  </a:cubicBezTo>
                  <a:cubicBezTo>
                    <a:pt x="2740" y="16052"/>
                    <a:pt x="2758" y="16036"/>
                    <a:pt x="2771" y="16026"/>
                  </a:cubicBezTo>
                  <a:cubicBezTo>
                    <a:pt x="2888" y="15952"/>
                    <a:pt x="2990" y="15863"/>
                    <a:pt x="3090" y="15778"/>
                  </a:cubicBezTo>
                  <a:cubicBezTo>
                    <a:pt x="3186" y="15695"/>
                    <a:pt x="3287" y="15610"/>
                    <a:pt x="3400" y="15535"/>
                  </a:cubicBezTo>
                  <a:cubicBezTo>
                    <a:pt x="3438" y="15558"/>
                    <a:pt x="3521" y="15625"/>
                    <a:pt x="3546" y="15647"/>
                  </a:cubicBezTo>
                  <a:cubicBezTo>
                    <a:pt x="3710" y="15799"/>
                    <a:pt x="3906" y="15939"/>
                    <a:pt x="4107" y="16080"/>
                  </a:cubicBezTo>
                  <a:cubicBezTo>
                    <a:pt x="4255" y="16183"/>
                    <a:pt x="4414" y="16278"/>
                    <a:pt x="4566" y="16368"/>
                  </a:cubicBezTo>
                  <a:lnTo>
                    <a:pt x="4730" y="16467"/>
                  </a:lnTo>
                  <a:cubicBezTo>
                    <a:pt x="4754" y="16481"/>
                    <a:pt x="4781" y="16491"/>
                    <a:pt x="4806" y="16503"/>
                  </a:cubicBezTo>
                  <a:cubicBezTo>
                    <a:pt x="4828" y="16512"/>
                    <a:pt x="4850" y="16523"/>
                    <a:pt x="4873" y="16534"/>
                  </a:cubicBezTo>
                  <a:cubicBezTo>
                    <a:pt x="5026" y="16627"/>
                    <a:pt x="5197" y="16717"/>
                    <a:pt x="5351" y="16785"/>
                  </a:cubicBezTo>
                  <a:cubicBezTo>
                    <a:pt x="5482" y="16845"/>
                    <a:pt x="5617" y="16896"/>
                    <a:pt x="5751" y="16948"/>
                  </a:cubicBezTo>
                  <a:cubicBezTo>
                    <a:pt x="5837" y="16981"/>
                    <a:pt x="5924" y="17015"/>
                    <a:pt x="6010" y="17051"/>
                  </a:cubicBezTo>
                  <a:cubicBezTo>
                    <a:pt x="6203" y="17130"/>
                    <a:pt x="6414" y="17186"/>
                    <a:pt x="6616" y="17239"/>
                  </a:cubicBezTo>
                  <a:cubicBezTo>
                    <a:pt x="6708" y="17262"/>
                    <a:pt x="6798" y="17284"/>
                    <a:pt x="6890" y="17311"/>
                  </a:cubicBezTo>
                  <a:cubicBezTo>
                    <a:pt x="7031" y="17352"/>
                    <a:pt x="7176" y="17374"/>
                    <a:pt x="7320" y="17396"/>
                  </a:cubicBezTo>
                  <a:cubicBezTo>
                    <a:pt x="7435" y="17412"/>
                    <a:pt x="7553" y="17428"/>
                    <a:pt x="7669" y="17455"/>
                  </a:cubicBezTo>
                  <a:cubicBezTo>
                    <a:pt x="7730" y="17470"/>
                    <a:pt x="7792" y="17476"/>
                    <a:pt x="7856" y="17477"/>
                  </a:cubicBezTo>
                  <a:cubicBezTo>
                    <a:pt x="7910" y="17479"/>
                    <a:pt x="7967" y="17483"/>
                    <a:pt x="8024" y="17493"/>
                  </a:cubicBezTo>
                  <a:lnTo>
                    <a:pt x="8515" y="17524"/>
                  </a:lnTo>
                  <a:lnTo>
                    <a:pt x="8990" y="17524"/>
                  </a:lnTo>
                  <a:cubicBezTo>
                    <a:pt x="9021" y="17644"/>
                    <a:pt x="9059" y="17768"/>
                    <a:pt x="9095" y="17878"/>
                  </a:cubicBezTo>
                  <a:lnTo>
                    <a:pt x="9133" y="18062"/>
                  </a:lnTo>
                  <a:cubicBezTo>
                    <a:pt x="9150" y="18115"/>
                    <a:pt x="9166" y="18168"/>
                    <a:pt x="9184" y="18222"/>
                  </a:cubicBezTo>
                  <a:cubicBezTo>
                    <a:pt x="9204" y="18287"/>
                    <a:pt x="9223" y="18351"/>
                    <a:pt x="9242" y="18411"/>
                  </a:cubicBezTo>
                  <a:lnTo>
                    <a:pt x="9255" y="18447"/>
                  </a:lnTo>
                  <a:cubicBezTo>
                    <a:pt x="9293" y="18569"/>
                    <a:pt x="9336" y="18698"/>
                    <a:pt x="9450" y="18765"/>
                  </a:cubicBezTo>
                  <a:cubicBezTo>
                    <a:pt x="9501" y="18794"/>
                    <a:pt x="9576" y="18803"/>
                    <a:pt x="9656" y="18803"/>
                  </a:cubicBezTo>
                  <a:cubicBezTo>
                    <a:pt x="9711" y="18803"/>
                    <a:pt x="9769" y="18799"/>
                    <a:pt x="9824" y="18794"/>
                  </a:cubicBezTo>
                  <a:cubicBezTo>
                    <a:pt x="9867" y="18793"/>
                    <a:pt x="9908" y="18787"/>
                    <a:pt x="9941" y="18787"/>
                  </a:cubicBezTo>
                  <a:cubicBezTo>
                    <a:pt x="10087" y="18786"/>
                    <a:pt x="10244" y="18767"/>
                    <a:pt x="10353" y="18742"/>
                  </a:cubicBezTo>
                  <a:lnTo>
                    <a:pt x="10555" y="18719"/>
                  </a:lnTo>
                  <a:cubicBezTo>
                    <a:pt x="10623" y="18701"/>
                    <a:pt x="10696" y="18690"/>
                    <a:pt x="10766" y="18675"/>
                  </a:cubicBezTo>
                  <a:cubicBezTo>
                    <a:pt x="10865" y="18653"/>
                    <a:pt x="10969" y="18634"/>
                    <a:pt x="11065" y="18605"/>
                  </a:cubicBezTo>
                  <a:cubicBezTo>
                    <a:pt x="11133" y="18584"/>
                    <a:pt x="11202" y="18569"/>
                    <a:pt x="11267" y="18553"/>
                  </a:cubicBezTo>
                  <a:cubicBezTo>
                    <a:pt x="11344" y="18537"/>
                    <a:pt x="11424" y="18517"/>
                    <a:pt x="11503" y="18490"/>
                  </a:cubicBezTo>
                  <a:cubicBezTo>
                    <a:pt x="12023" y="18319"/>
                    <a:pt x="12449" y="18126"/>
                    <a:pt x="12810" y="17897"/>
                  </a:cubicBezTo>
                  <a:lnTo>
                    <a:pt x="12849" y="17873"/>
                  </a:lnTo>
                  <a:cubicBezTo>
                    <a:pt x="13016" y="17768"/>
                    <a:pt x="13297" y="17593"/>
                    <a:pt x="13362" y="17442"/>
                  </a:cubicBezTo>
                  <a:cubicBezTo>
                    <a:pt x="13371" y="17419"/>
                    <a:pt x="13377" y="17396"/>
                    <a:pt x="13377" y="17367"/>
                  </a:cubicBezTo>
                  <a:cubicBezTo>
                    <a:pt x="13377" y="17291"/>
                    <a:pt x="13343" y="17210"/>
                    <a:pt x="13317" y="17146"/>
                  </a:cubicBezTo>
                  <a:cubicBezTo>
                    <a:pt x="13281" y="17057"/>
                    <a:pt x="13247" y="16970"/>
                    <a:pt x="13213" y="16882"/>
                  </a:cubicBezTo>
                  <a:cubicBezTo>
                    <a:pt x="13176" y="16787"/>
                    <a:pt x="13144" y="16693"/>
                    <a:pt x="13106" y="16603"/>
                  </a:cubicBezTo>
                  <a:cubicBezTo>
                    <a:pt x="13092" y="16571"/>
                    <a:pt x="13085" y="16535"/>
                    <a:pt x="13074" y="16503"/>
                  </a:cubicBezTo>
                  <a:cubicBezTo>
                    <a:pt x="13060" y="16448"/>
                    <a:pt x="13044" y="16390"/>
                    <a:pt x="13015" y="16343"/>
                  </a:cubicBezTo>
                  <a:cubicBezTo>
                    <a:pt x="13022" y="16337"/>
                    <a:pt x="13031" y="16334"/>
                    <a:pt x="13048" y="16327"/>
                  </a:cubicBezTo>
                  <a:cubicBezTo>
                    <a:pt x="13063" y="16320"/>
                    <a:pt x="13077" y="16314"/>
                    <a:pt x="13088" y="16305"/>
                  </a:cubicBezTo>
                  <a:cubicBezTo>
                    <a:pt x="13188" y="16243"/>
                    <a:pt x="13291" y="16176"/>
                    <a:pt x="13391" y="16109"/>
                  </a:cubicBezTo>
                  <a:cubicBezTo>
                    <a:pt x="13617" y="15958"/>
                    <a:pt x="13835" y="15789"/>
                    <a:pt x="14033" y="15618"/>
                  </a:cubicBezTo>
                  <a:cubicBezTo>
                    <a:pt x="14150" y="15522"/>
                    <a:pt x="14259" y="15427"/>
                    <a:pt x="14364" y="15333"/>
                  </a:cubicBezTo>
                  <a:lnTo>
                    <a:pt x="14550" y="15136"/>
                  </a:lnTo>
                  <a:cubicBezTo>
                    <a:pt x="14636" y="15059"/>
                    <a:pt x="14725" y="14978"/>
                    <a:pt x="14793" y="14888"/>
                  </a:cubicBezTo>
                  <a:lnTo>
                    <a:pt x="14889" y="14798"/>
                  </a:lnTo>
                  <a:cubicBezTo>
                    <a:pt x="14935" y="14737"/>
                    <a:pt x="14989" y="14678"/>
                    <a:pt x="15042" y="14619"/>
                  </a:cubicBezTo>
                  <a:cubicBezTo>
                    <a:pt x="15100" y="14553"/>
                    <a:pt x="15156" y="14489"/>
                    <a:pt x="15207" y="14420"/>
                  </a:cubicBezTo>
                  <a:cubicBezTo>
                    <a:pt x="15516" y="14002"/>
                    <a:pt x="15899" y="13480"/>
                    <a:pt x="16161" y="12878"/>
                  </a:cubicBezTo>
                  <a:cubicBezTo>
                    <a:pt x="16190" y="12817"/>
                    <a:pt x="16222" y="12751"/>
                    <a:pt x="16254" y="12682"/>
                  </a:cubicBezTo>
                  <a:cubicBezTo>
                    <a:pt x="16290" y="12609"/>
                    <a:pt x="16324" y="12537"/>
                    <a:pt x="16359" y="12463"/>
                  </a:cubicBezTo>
                  <a:cubicBezTo>
                    <a:pt x="16404" y="12355"/>
                    <a:pt x="16443" y="12243"/>
                    <a:pt x="16479" y="12136"/>
                  </a:cubicBezTo>
                  <a:cubicBezTo>
                    <a:pt x="16503" y="12061"/>
                    <a:pt x="16526" y="11987"/>
                    <a:pt x="16555" y="11910"/>
                  </a:cubicBezTo>
                  <a:lnTo>
                    <a:pt x="16577" y="11856"/>
                  </a:lnTo>
                  <a:cubicBezTo>
                    <a:pt x="16600" y="11791"/>
                    <a:pt x="16629" y="11718"/>
                    <a:pt x="16648" y="11646"/>
                  </a:cubicBezTo>
                  <a:lnTo>
                    <a:pt x="17457" y="11682"/>
                  </a:lnTo>
                  <a:cubicBezTo>
                    <a:pt x="17495" y="11685"/>
                    <a:pt x="17544" y="11687"/>
                    <a:pt x="17595" y="11687"/>
                  </a:cubicBezTo>
                  <a:cubicBezTo>
                    <a:pt x="17704" y="11687"/>
                    <a:pt x="17827" y="11675"/>
                    <a:pt x="17904" y="11628"/>
                  </a:cubicBezTo>
                  <a:cubicBezTo>
                    <a:pt x="18031" y="11553"/>
                    <a:pt x="18073" y="11348"/>
                    <a:pt x="18112" y="11166"/>
                  </a:cubicBezTo>
                  <a:cubicBezTo>
                    <a:pt x="18125" y="11111"/>
                    <a:pt x="18137" y="11054"/>
                    <a:pt x="18149" y="11009"/>
                  </a:cubicBezTo>
                  <a:cubicBezTo>
                    <a:pt x="18268" y="10593"/>
                    <a:pt x="18319" y="10087"/>
                    <a:pt x="18319" y="9379"/>
                  </a:cubicBezTo>
                  <a:cubicBezTo>
                    <a:pt x="18319" y="9306"/>
                    <a:pt x="18316" y="9152"/>
                    <a:pt x="18316" y="9152"/>
                  </a:cubicBezTo>
                  <a:lnTo>
                    <a:pt x="18311" y="9142"/>
                  </a:lnTo>
                  <a:cubicBezTo>
                    <a:pt x="18304" y="9130"/>
                    <a:pt x="18301" y="9113"/>
                    <a:pt x="18301" y="9088"/>
                  </a:cubicBezTo>
                  <a:cubicBezTo>
                    <a:pt x="18301" y="9072"/>
                    <a:pt x="18301" y="9055"/>
                    <a:pt x="18304" y="9037"/>
                  </a:cubicBezTo>
                  <a:cubicBezTo>
                    <a:pt x="18304" y="9017"/>
                    <a:pt x="18306" y="8999"/>
                    <a:pt x="18306" y="8982"/>
                  </a:cubicBezTo>
                  <a:cubicBezTo>
                    <a:pt x="18306" y="8960"/>
                    <a:pt x="18304" y="8944"/>
                    <a:pt x="18300" y="8931"/>
                  </a:cubicBezTo>
                  <a:lnTo>
                    <a:pt x="18246" y="8495"/>
                  </a:lnTo>
                  <a:cubicBezTo>
                    <a:pt x="18226" y="8414"/>
                    <a:pt x="18207" y="8331"/>
                    <a:pt x="18191" y="8248"/>
                  </a:cubicBezTo>
                  <a:cubicBezTo>
                    <a:pt x="18138" y="7998"/>
                    <a:pt x="18080" y="7739"/>
                    <a:pt x="17962" y="7547"/>
                  </a:cubicBezTo>
                  <a:cubicBezTo>
                    <a:pt x="17949" y="7525"/>
                    <a:pt x="17936" y="7509"/>
                    <a:pt x="17919" y="7495"/>
                  </a:cubicBezTo>
                  <a:cubicBezTo>
                    <a:pt x="17906" y="7480"/>
                    <a:pt x="17894" y="7469"/>
                    <a:pt x="17887" y="7455"/>
                  </a:cubicBezTo>
                  <a:lnTo>
                    <a:pt x="17878" y="7441"/>
                  </a:lnTo>
                  <a:lnTo>
                    <a:pt x="17862" y="7437"/>
                  </a:lnTo>
                  <a:cubicBezTo>
                    <a:pt x="17785" y="7418"/>
                    <a:pt x="17658" y="7410"/>
                    <a:pt x="17524" y="7410"/>
                  </a:cubicBezTo>
                  <a:cubicBezTo>
                    <a:pt x="17366" y="7410"/>
                    <a:pt x="17200" y="7422"/>
                    <a:pt x="17099" y="7444"/>
                  </a:cubicBezTo>
                  <a:cubicBezTo>
                    <a:pt x="17072" y="7450"/>
                    <a:pt x="17044" y="7452"/>
                    <a:pt x="17016" y="7452"/>
                  </a:cubicBezTo>
                  <a:cubicBezTo>
                    <a:pt x="16989" y="7452"/>
                    <a:pt x="16962" y="7450"/>
                    <a:pt x="16935" y="7448"/>
                  </a:cubicBezTo>
                  <a:cubicBezTo>
                    <a:pt x="16902" y="7447"/>
                    <a:pt x="16871" y="7445"/>
                    <a:pt x="16840" y="7445"/>
                  </a:cubicBezTo>
                  <a:cubicBezTo>
                    <a:pt x="16816" y="7445"/>
                    <a:pt x="16792" y="7447"/>
                    <a:pt x="16767" y="7451"/>
                  </a:cubicBezTo>
                  <a:cubicBezTo>
                    <a:pt x="16737" y="7367"/>
                    <a:pt x="16716" y="7274"/>
                    <a:pt x="16700" y="7184"/>
                  </a:cubicBezTo>
                  <a:cubicBezTo>
                    <a:pt x="16680" y="7102"/>
                    <a:pt x="16664" y="7016"/>
                    <a:pt x="16639" y="6935"/>
                  </a:cubicBezTo>
                  <a:cubicBezTo>
                    <a:pt x="16541" y="6640"/>
                    <a:pt x="16421" y="6292"/>
                    <a:pt x="16276" y="5958"/>
                  </a:cubicBezTo>
                  <a:cubicBezTo>
                    <a:pt x="16065" y="5481"/>
                    <a:pt x="15786" y="5001"/>
                    <a:pt x="15401" y="4456"/>
                  </a:cubicBezTo>
                  <a:cubicBezTo>
                    <a:pt x="15332" y="4356"/>
                    <a:pt x="15255" y="4261"/>
                    <a:pt x="15175" y="4167"/>
                  </a:cubicBezTo>
                  <a:cubicBezTo>
                    <a:pt x="15117" y="4097"/>
                    <a:pt x="15063" y="4029"/>
                    <a:pt x="15001" y="3949"/>
                  </a:cubicBezTo>
                  <a:lnTo>
                    <a:pt x="14956" y="3911"/>
                  </a:lnTo>
                  <a:cubicBezTo>
                    <a:pt x="14895" y="3826"/>
                    <a:pt x="14825" y="3751"/>
                    <a:pt x="14754" y="3678"/>
                  </a:cubicBezTo>
                  <a:lnTo>
                    <a:pt x="14662" y="3592"/>
                  </a:lnTo>
                  <a:cubicBezTo>
                    <a:pt x="14576" y="3479"/>
                    <a:pt x="14453" y="3360"/>
                    <a:pt x="14328" y="3265"/>
                  </a:cubicBezTo>
                  <a:lnTo>
                    <a:pt x="14245" y="3180"/>
                  </a:lnTo>
                  <a:cubicBezTo>
                    <a:pt x="14191" y="3136"/>
                    <a:pt x="14139" y="3091"/>
                    <a:pt x="14085" y="3043"/>
                  </a:cubicBezTo>
                  <a:cubicBezTo>
                    <a:pt x="14031" y="2992"/>
                    <a:pt x="13973" y="2944"/>
                    <a:pt x="13913" y="2900"/>
                  </a:cubicBezTo>
                  <a:cubicBezTo>
                    <a:pt x="13865" y="2861"/>
                    <a:pt x="13816" y="2825"/>
                    <a:pt x="13768" y="2787"/>
                  </a:cubicBezTo>
                  <a:cubicBezTo>
                    <a:pt x="13700" y="2735"/>
                    <a:pt x="13633" y="2682"/>
                    <a:pt x="13566" y="2634"/>
                  </a:cubicBezTo>
                  <a:cubicBezTo>
                    <a:pt x="13546" y="2620"/>
                    <a:pt x="13522" y="2610"/>
                    <a:pt x="13500" y="2595"/>
                  </a:cubicBezTo>
                  <a:cubicBezTo>
                    <a:pt x="13467" y="2578"/>
                    <a:pt x="13434" y="2556"/>
                    <a:pt x="13409" y="2534"/>
                  </a:cubicBezTo>
                  <a:cubicBezTo>
                    <a:pt x="13416" y="2511"/>
                    <a:pt x="13438" y="2451"/>
                    <a:pt x="13502" y="2291"/>
                  </a:cubicBezTo>
                  <a:cubicBezTo>
                    <a:pt x="13602" y="2043"/>
                    <a:pt x="13682" y="1829"/>
                    <a:pt x="13753" y="1617"/>
                  </a:cubicBezTo>
                  <a:cubicBezTo>
                    <a:pt x="13769" y="1564"/>
                    <a:pt x="13778" y="1490"/>
                    <a:pt x="13778" y="1426"/>
                  </a:cubicBezTo>
                  <a:cubicBezTo>
                    <a:pt x="13778" y="1359"/>
                    <a:pt x="13769" y="1308"/>
                    <a:pt x="13748" y="1275"/>
                  </a:cubicBezTo>
                  <a:cubicBezTo>
                    <a:pt x="13721" y="1230"/>
                    <a:pt x="13678" y="1199"/>
                    <a:pt x="13640" y="1175"/>
                  </a:cubicBezTo>
                  <a:lnTo>
                    <a:pt x="13617" y="1156"/>
                  </a:lnTo>
                  <a:cubicBezTo>
                    <a:pt x="13499" y="1071"/>
                    <a:pt x="13383" y="999"/>
                    <a:pt x="13259" y="926"/>
                  </a:cubicBezTo>
                  <a:lnTo>
                    <a:pt x="13138" y="852"/>
                  </a:lnTo>
                  <a:cubicBezTo>
                    <a:pt x="12648" y="549"/>
                    <a:pt x="12049" y="356"/>
                    <a:pt x="11520" y="182"/>
                  </a:cubicBezTo>
                  <a:lnTo>
                    <a:pt x="10995" y="68"/>
                  </a:lnTo>
                  <a:lnTo>
                    <a:pt x="10568" y="16"/>
                  </a:lnTo>
                  <a:lnTo>
                    <a:pt x="10463" y="16"/>
                  </a:lnTo>
                  <a:cubicBezTo>
                    <a:pt x="10416" y="5"/>
                    <a:pt x="10350" y="0"/>
                    <a:pt x="10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1110598" y="3312216"/>
              <a:ext cx="608968" cy="625717"/>
            </a:xfrm>
            <a:custGeom>
              <a:rect b="b" l="l" r="r" t="t"/>
              <a:pathLst>
                <a:path extrusionOk="0" h="22116" w="21524">
                  <a:moveTo>
                    <a:pt x="8917" y="2853"/>
                  </a:moveTo>
                  <a:cubicBezTo>
                    <a:pt x="9106" y="2853"/>
                    <a:pt x="9295" y="2874"/>
                    <a:pt x="9480" y="2920"/>
                  </a:cubicBezTo>
                  <a:cubicBezTo>
                    <a:pt x="9570" y="2942"/>
                    <a:pt x="9545" y="3076"/>
                    <a:pt x="9458" y="3077"/>
                  </a:cubicBezTo>
                  <a:cubicBezTo>
                    <a:pt x="8599" y="3100"/>
                    <a:pt x="7859" y="3166"/>
                    <a:pt x="7107" y="3621"/>
                  </a:cubicBezTo>
                  <a:cubicBezTo>
                    <a:pt x="7092" y="3630"/>
                    <a:pt x="7077" y="3634"/>
                    <a:pt x="7063" y="3634"/>
                  </a:cubicBezTo>
                  <a:cubicBezTo>
                    <a:pt x="6992" y="3634"/>
                    <a:pt x="6947" y="3525"/>
                    <a:pt x="7023" y="3475"/>
                  </a:cubicBezTo>
                  <a:cubicBezTo>
                    <a:pt x="7571" y="3116"/>
                    <a:pt x="8248" y="2853"/>
                    <a:pt x="8917" y="2853"/>
                  </a:cubicBezTo>
                  <a:close/>
                  <a:moveTo>
                    <a:pt x="7887" y="2620"/>
                  </a:moveTo>
                  <a:cubicBezTo>
                    <a:pt x="7959" y="2620"/>
                    <a:pt x="8031" y="2623"/>
                    <a:pt x="8103" y="2629"/>
                  </a:cubicBezTo>
                  <a:cubicBezTo>
                    <a:pt x="8170" y="2635"/>
                    <a:pt x="8168" y="2727"/>
                    <a:pt x="8103" y="2734"/>
                  </a:cubicBezTo>
                  <a:cubicBezTo>
                    <a:pt x="7217" y="2830"/>
                    <a:pt x="6418" y="3068"/>
                    <a:pt x="5736" y="3660"/>
                  </a:cubicBezTo>
                  <a:cubicBezTo>
                    <a:pt x="5727" y="3668"/>
                    <a:pt x="5718" y="3671"/>
                    <a:pt x="5709" y="3671"/>
                  </a:cubicBezTo>
                  <a:cubicBezTo>
                    <a:pt x="5676" y="3671"/>
                    <a:pt x="5647" y="3629"/>
                    <a:pt x="5676" y="3599"/>
                  </a:cubicBezTo>
                  <a:cubicBezTo>
                    <a:pt x="6276" y="3020"/>
                    <a:pt x="7050" y="2620"/>
                    <a:pt x="7887" y="2620"/>
                  </a:cubicBezTo>
                  <a:close/>
                  <a:moveTo>
                    <a:pt x="1874" y="9686"/>
                  </a:moveTo>
                  <a:cubicBezTo>
                    <a:pt x="1929" y="9686"/>
                    <a:pt x="1980" y="9727"/>
                    <a:pt x="1959" y="9793"/>
                  </a:cubicBezTo>
                  <a:cubicBezTo>
                    <a:pt x="1852" y="10108"/>
                    <a:pt x="1755" y="10392"/>
                    <a:pt x="1786" y="10730"/>
                  </a:cubicBezTo>
                  <a:cubicBezTo>
                    <a:pt x="1790" y="10768"/>
                    <a:pt x="1757" y="10789"/>
                    <a:pt x="1725" y="10789"/>
                  </a:cubicBezTo>
                  <a:cubicBezTo>
                    <a:pt x="1699" y="10789"/>
                    <a:pt x="1673" y="10776"/>
                    <a:pt x="1665" y="10746"/>
                  </a:cubicBezTo>
                  <a:cubicBezTo>
                    <a:pt x="1576" y="10406"/>
                    <a:pt x="1581" y="10015"/>
                    <a:pt x="1794" y="9724"/>
                  </a:cubicBezTo>
                  <a:cubicBezTo>
                    <a:pt x="1814" y="9698"/>
                    <a:pt x="1845" y="9686"/>
                    <a:pt x="1874" y="9686"/>
                  </a:cubicBezTo>
                  <a:close/>
                  <a:moveTo>
                    <a:pt x="1383" y="10024"/>
                  </a:moveTo>
                  <a:cubicBezTo>
                    <a:pt x="1413" y="10024"/>
                    <a:pt x="1441" y="10043"/>
                    <a:pt x="1440" y="10083"/>
                  </a:cubicBezTo>
                  <a:cubicBezTo>
                    <a:pt x="1435" y="10310"/>
                    <a:pt x="1365" y="10530"/>
                    <a:pt x="1357" y="10757"/>
                  </a:cubicBezTo>
                  <a:cubicBezTo>
                    <a:pt x="1344" y="11015"/>
                    <a:pt x="1389" y="11262"/>
                    <a:pt x="1479" y="11505"/>
                  </a:cubicBezTo>
                  <a:cubicBezTo>
                    <a:pt x="1494" y="11552"/>
                    <a:pt x="1450" y="11589"/>
                    <a:pt x="1409" y="11589"/>
                  </a:cubicBezTo>
                  <a:cubicBezTo>
                    <a:pt x="1388" y="11589"/>
                    <a:pt x="1368" y="11579"/>
                    <a:pt x="1358" y="11556"/>
                  </a:cubicBezTo>
                  <a:cubicBezTo>
                    <a:pt x="1156" y="11126"/>
                    <a:pt x="1011" y="10466"/>
                    <a:pt x="1328" y="10051"/>
                  </a:cubicBezTo>
                  <a:cubicBezTo>
                    <a:pt x="1341" y="10033"/>
                    <a:pt x="1363" y="10024"/>
                    <a:pt x="1383" y="10024"/>
                  </a:cubicBezTo>
                  <a:close/>
                  <a:moveTo>
                    <a:pt x="10330" y="6580"/>
                  </a:moveTo>
                  <a:cubicBezTo>
                    <a:pt x="10439" y="6580"/>
                    <a:pt x="10550" y="6590"/>
                    <a:pt x="10625" y="6609"/>
                  </a:cubicBezTo>
                  <a:cubicBezTo>
                    <a:pt x="10737" y="6616"/>
                    <a:pt x="10846" y="6625"/>
                    <a:pt x="10960" y="6633"/>
                  </a:cubicBezTo>
                  <a:cubicBezTo>
                    <a:pt x="11239" y="6700"/>
                    <a:pt x="11525" y="6739"/>
                    <a:pt x="11774" y="6843"/>
                  </a:cubicBezTo>
                  <a:cubicBezTo>
                    <a:pt x="11941" y="6911"/>
                    <a:pt x="12100" y="6987"/>
                    <a:pt x="12252" y="7064"/>
                  </a:cubicBezTo>
                  <a:cubicBezTo>
                    <a:pt x="13216" y="7565"/>
                    <a:pt x="13913" y="8297"/>
                    <a:pt x="14346" y="9345"/>
                  </a:cubicBezTo>
                  <a:cubicBezTo>
                    <a:pt x="14465" y="9630"/>
                    <a:pt x="14520" y="9948"/>
                    <a:pt x="14600" y="10275"/>
                  </a:cubicBezTo>
                  <a:cubicBezTo>
                    <a:pt x="14615" y="10432"/>
                    <a:pt x="14631" y="10588"/>
                    <a:pt x="14645" y="10745"/>
                  </a:cubicBezTo>
                  <a:cubicBezTo>
                    <a:pt x="14666" y="11709"/>
                    <a:pt x="14455" y="12461"/>
                    <a:pt x="14094" y="13049"/>
                  </a:cubicBezTo>
                  <a:cubicBezTo>
                    <a:pt x="14026" y="13163"/>
                    <a:pt x="13979" y="13278"/>
                    <a:pt x="13904" y="13384"/>
                  </a:cubicBezTo>
                  <a:cubicBezTo>
                    <a:pt x="13411" y="14089"/>
                    <a:pt x="12764" y="14621"/>
                    <a:pt x="11927" y="14984"/>
                  </a:cubicBezTo>
                  <a:cubicBezTo>
                    <a:pt x="11653" y="15102"/>
                    <a:pt x="11352" y="15157"/>
                    <a:pt x="11041" y="15235"/>
                  </a:cubicBezTo>
                  <a:cubicBezTo>
                    <a:pt x="10955" y="15259"/>
                    <a:pt x="10881" y="15242"/>
                    <a:pt x="10787" y="15264"/>
                  </a:cubicBezTo>
                  <a:cubicBezTo>
                    <a:pt x="10705" y="15281"/>
                    <a:pt x="10515" y="15301"/>
                    <a:pt x="10370" y="15301"/>
                  </a:cubicBezTo>
                  <a:cubicBezTo>
                    <a:pt x="10312" y="15301"/>
                    <a:pt x="10260" y="15298"/>
                    <a:pt x="10227" y="15290"/>
                  </a:cubicBezTo>
                  <a:lnTo>
                    <a:pt x="10064" y="15290"/>
                  </a:lnTo>
                  <a:cubicBezTo>
                    <a:pt x="9945" y="15281"/>
                    <a:pt x="9829" y="15269"/>
                    <a:pt x="9711" y="15264"/>
                  </a:cubicBezTo>
                  <a:cubicBezTo>
                    <a:pt x="9567" y="15235"/>
                    <a:pt x="9421" y="15210"/>
                    <a:pt x="9279" y="15182"/>
                  </a:cubicBezTo>
                  <a:cubicBezTo>
                    <a:pt x="9017" y="15101"/>
                    <a:pt x="8766" y="15031"/>
                    <a:pt x="8530" y="14928"/>
                  </a:cubicBezTo>
                  <a:cubicBezTo>
                    <a:pt x="7783" y="14602"/>
                    <a:pt x="7178" y="14090"/>
                    <a:pt x="6729" y="13432"/>
                  </a:cubicBezTo>
                  <a:cubicBezTo>
                    <a:pt x="6467" y="13054"/>
                    <a:pt x="6262" y="12629"/>
                    <a:pt x="6109" y="12162"/>
                  </a:cubicBezTo>
                  <a:cubicBezTo>
                    <a:pt x="6040" y="11959"/>
                    <a:pt x="6024" y="11735"/>
                    <a:pt x="5971" y="11515"/>
                  </a:cubicBezTo>
                  <a:cubicBezTo>
                    <a:pt x="5947" y="11415"/>
                    <a:pt x="5966" y="11303"/>
                    <a:pt x="5945" y="11207"/>
                  </a:cubicBezTo>
                  <a:lnTo>
                    <a:pt x="5945" y="11018"/>
                  </a:lnTo>
                  <a:cubicBezTo>
                    <a:pt x="5944" y="10884"/>
                    <a:pt x="5932" y="10691"/>
                    <a:pt x="5966" y="10557"/>
                  </a:cubicBezTo>
                  <a:lnTo>
                    <a:pt x="5966" y="10457"/>
                  </a:lnTo>
                  <a:cubicBezTo>
                    <a:pt x="5982" y="10339"/>
                    <a:pt x="6002" y="10223"/>
                    <a:pt x="6018" y="10105"/>
                  </a:cubicBezTo>
                  <a:cubicBezTo>
                    <a:pt x="6096" y="9809"/>
                    <a:pt x="6175" y="9528"/>
                    <a:pt x="6281" y="9274"/>
                  </a:cubicBezTo>
                  <a:cubicBezTo>
                    <a:pt x="6720" y="8240"/>
                    <a:pt x="7483" y="7417"/>
                    <a:pt x="8503" y="6969"/>
                  </a:cubicBezTo>
                  <a:cubicBezTo>
                    <a:pt x="8708" y="6879"/>
                    <a:pt x="8910" y="6827"/>
                    <a:pt x="9136" y="6751"/>
                  </a:cubicBezTo>
                  <a:cubicBezTo>
                    <a:pt x="9331" y="6690"/>
                    <a:pt x="9555" y="6668"/>
                    <a:pt x="9778" y="6616"/>
                  </a:cubicBezTo>
                  <a:cubicBezTo>
                    <a:pt x="9890" y="6610"/>
                    <a:pt x="10000" y="6603"/>
                    <a:pt x="10111" y="6598"/>
                  </a:cubicBezTo>
                  <a:cubicBezTo>
                    <a:pt x="10171" y="6585"/>
                    <a:pt x="10250" y="6580"/>
                    <a:pt x="10330" y="6580"/>
                  </a:cubicBezTo>
                  <a:close/>
                  <a:moveTo>
                    <a:pt x="6421" y="18542"/>
                  </a:moveTo>
                  <a:cubicBezTo>
                    <a:pt x="6430" y="18542"/>
                    <a:pt x="6440" y="18543"/>
                    <a:pt x="6450" y="18547"/>
                  </a:cubicBezTo>
                  <a:cubicBezTo>
                    <a:pt x="7074" y="18731"/>
                    <a:pt x="7641" y="18918"/>
                    <a:pt x="8268" y="18918"/>
                  </a:cubicBezTo>
                  <a:cubicBezTo>
                    <a:pt x="8416" y="18918"/>
                    <a:pt x="8567" y="18907"/>
                    <a:pt x="8724" y="18884"/>
                  </a:cubicBezTo>
                  <a:cubicBezTo>
                    <a:pt x="8727" y="18883"/>
                    <a:pt x="8731" y="18883"/>
                    <a:pt x="8735" y="18883"/>
                  </a:cubicBezTo>
                  <a:cubicBezTo>
                    <a:pt x="8808" y="18883"/>
                    <a:pt x="8840" y="18991"/>
                    <a:pt x="8760" y="19007"/>
                  </a:cubicBezTo>
                  <a:cubicBezTo>
                    <a:pt x="8461" y="19083"/>
                    <a:pt x="8140" y="19129"/>
                    <a:pt x="7819" y="19129"/>
                  </a:cubicBezTo>
                  <a:cubicBezTo>
                    <a:pt x="7306" y="19129"/>
                    <a:pt x="6795" y="19010"/>
                    <a:pt x="6387" y="18699"/>
                  </a:cubicBezTo>
                  <a:cubicBezTo>
                    <a:pt x="6323" y="18650"/>
                    <a:pt x="6346" y="18542"/>
                    <a:pt x="6421" y="18542"/>
                  </a:cubicBezTo>
                  <a:close/>
                  <a:moveTo>
                    <a:pt x="7910" y="19543"/>
                  </a:moveTo>
                  <a:cubicBezTo>
                    <a:pt x="7918" y="19543"/>
                    <a:pt x="7927" y="19545"/>
                    <a:pt x="7936" y="19548"/>
                  </a:cubicBezTo>
                  <a:cubicBezTo>
                    <a:pt x="8408" y="19729"/>
                    <a:pt x="8842" y="19875"/>
                    <a:pt x="9288" y="19875"/>
                  </a:cubicBezTo>
                  <a:cubicBezTo>
                    <a:pt x="9583" y="19875"/>
                    <a:pt x="9883" y="19811"/>
                    <a:pt x="10202" y="19651"/>
                  </a:cubicBezTo>
                  <a:cubicBezTo>
                    <a:pt x="10213" y="19646"/>
                    <a:pt x="10225" y="19643"/>
                    <a:pt x="10235" y="19643"/>
                  </a:cubicBezTo>
                  <a:cubicBezTo>
                    <a:pt x="10297" y="19643"/>
                    <a:pt x="10339" y="19732"/>
                    <a:pt x="10271" y="19771"/>
                  </a:cubicBezTo>
                  <a:cubicBezTo>
                    <a:pt x="9917" y="19982"/>
                    <a:pt x="9462" y="20117"/>
                    <a:pt x="9018" y="20117"/>
                  </a:cubicBezTo>
                  <a:cubicBezTo>
                    <a:pt x="8587" y="20117"/>
                    <a:pt x="8166" y="19990"/>
                    <a:pt x="7859" y="19682"/>
                  </a:cubicBezTo>
                  <a:cubicBezTo>
                    <a:pt x="7812" y="19634"/>
                    <a:pt x="7848" y="19543"/>
                    <a:pt x="7910" y="19543"/>
                  </a:cubicBezTo>
                  <a:close/>
                  <a:moveTo>
                    <a:pt x="11997" y="1"/>
                  </a:moveTo>
                  <a:cubicBezTo>
                    <a:pt x="11966" y="1"/>
                    <a:pt x="11936" y="3"/>
                    <a:pt x="11912" y="8"/>
                  </a:cubicBezTo>
                  <a:cubicBezTo>
                    <a:pt x="11826" y="27"/>
                    <a:pt x="11716" y="37"/>
                    <a:pt x="11631" y="44"/>
                  </a:cubicBezTo>
                  <a:cubicBezTo>
                    <a:pt x="11476" y="306"/>
                    <a:pt x="11419" y="688"/>
                    <a:pt x="11316" y="1001"/>
                  </a:cubicBezTo>
                  <a:cubicBezTo>
                    <a:pt x="11294" y="1066"/>
                    <a:pt x="11230" y="1335"/>
                    <a:pt x="11197" y="1363"/>
                  </a:cubicBezTo>
                  <a:cubicBezTo>
                    <a:pt x="11184" y="1373"/>
                    <a:pt x="11163" y="1377"/>
                    <a:pt x="11139" y="1377"/>
                  </a:cubicBezTo>
                  <a:cubicBezTo>
                    <a:pt x="11091" y="1377"/>
                    <a:pt x="11031" y="1364"/>
                    <a:pt x="10999" y="1363"/>
                  </a:cubicBezTo>
                  <a:cubicBezTo>
                    <a:pt x="10830" y="1357"/>
                    <a:pt x="10657" y="1338"/>
                    <a:pt x="10476" y="1338"/>
                  </a:cubicBezTo>
                  <a:cubicBezTo>
                    <a:pt x="10332" y="1338"/>
                    <a:pt x="10173" y="1333"/>
                    <a:pt x="10017" y="1333"/>
                  </a:cubicBezTo>
                  <a:cubicBezTo>
                    <a:pt x="9824" y="1333"/>
                    <a:pt x="9634" y="1341"/>
                    <a:pt x="9484" y="1375"/>
                  </a:cubicBezTo>
                  <a:cubicBezTo>
                    <a:pt x="9360" y="1404"/>
                    <a:pt x="9232" y="1386"/>
                    <a:pt x="9122" y="1411"/>
                  </a:cubicBezTo>
                  <a:cubicBezTo>
                    <a:pt x="8971" y="1447"/>
                    <a:pt x="8833" y="1430"/>
                    <a:pt x="8689" y="1465"/>
                  </a:cubicBezTo>
                  <a:cubicBezTo>
                    <a:pt x="8382" y="1542"/>
                    <a:pt x="8068" y="1568"/>
                    <a:pt x="7776" y="1662"/>
                  </a:cubicBezTo>
                  <a:cubicBezTo>
                    <a:pt x="7457" y="1767"/>
                    <a:pt x="7139" y="1844"/>
                    <a:pt x="6838" y="1971"/>
                  </a:cubicBezTo>
                  <a:cubicBezTo>
                    <a:pt x="6627" y="2059"/>
                    <a:pt x="6406" y="2161"/>
                    <a:pt x="6205" y="2250"/>
                  </a:cubicBezTo>
                  <a:cubicBezTo>
                    <a:pt x="6035" y="2327"/>
                    <a:pt x="5871" y="2392"/>
                    <a:pt x="5715" y="2487"/>
                  </a:cubicBezTo>
                  <a:cubicBezTo>
                    <a:pt x="5377" y="2692"/>
                    <a:pt x="5031" y="2884"/>
                    <a:pt x="4712" y="3108"/>
                  </a:cubicBezTo>
                  <a:cubicBezTo>
                    <a:pt x="4608" y="3182"/>
                    <a:pt x="4501" y="3266"/>
                    <a:pt x="4397" y="3342"/>
                  </a:cubicBezTo>
                  <a:cubicBezTo>
                    <a:pt x="4352" y="3375"/>
                    <a:pt x="4326" y="3427"/>
                    <a:pt x="4260" y="3442"/>
                  </a:cubicBezTo>
                  <a:cubicBezTo>
                    <a:pt x="4230" y="3403"/>
                    <a:pt x="4171" y="3388"/>
                    <a:pt x="4134" y="3352"/>
                  </a:cubicBezTo>
                  <a:cubicBezTo>
                    <a:pt x="4043" y="3266"/>
                    <a:pt x="3949" y="3193"/>
                    <a:pt x="3844" y="3116"/>
                  </a:cubicBezTo>
                  <a:cubicBezTo>
                    <a:pt x="3661" y="2981"/>
                    <a:pt x="3498" y="2801"/>
                    <a:pt x="3314" y="2664"/>
                  </a:cubicBezTo>
                  <a:cubicBezTo>
                    <a:pt x="3263" y="2631"/>
                    <a:pt x="3116" y="2518"/>
                    <a:pt x="3023" y="2518"/>
                  </a:cubicBezTo>
                  <a:cubicBezTo>
                    <a:pt x="3006" y="2518"/>
                    <a:pt x="2991" y="2522"/>
                    <a:pt x="2979" y="2530"/>
                  </a:cubicBezTo>
                  <a:cubicBezTo>
                    <a:pt x="2857" y="2568"/>
                    <a:pt x="2776" y="2683"/>
                    <a:pt x="2680" y="2756"/>
                  </a:cubicBezTo>
                  <a:cubicBezTo>
                    <a:pt x="2473" y="2911"/>
                    <a:pt x="2251" y="3097"/>
                    <a:pt x="2092" y="3305"/>
                  </a:cubicBezTo>
                  <a:cubicBezTo>
                    <a:pt x="2044" y="3352"/>
                    <a:pt x="1996" y="3397"/>
                    <a:pt x="1948" y="3442"/>
                  </a:cubicBezTo>
                  <a:cubicBezTo>
                    <a:pt x="1844" y="3580"/>
                    <a:pt x="1709" y="3701"/>
                    <a:pt x="1604" y="3840"/>
                  </a:cubicBezTo>
                  <a:cubicBezTo>
                    <a:pt x="1249" y="4314"/>
                    <a:pt x="891" y="4780"/>
                    <a:pt x="637" y="5360"/>
                  </a:cubicBezTo>
                  <a:cubicBezTo>
                    <a:pt x="513" y="5646"/>
                    <a:pt x="326" y="5935"/>
                    <a:pt x="320" y="6334"/>
                  </a:cubicBezTo>
                  <a:cubicBezTo>
                    <a:pt x="401" y="6386"/>
                    <a:pt x="458" y="6479"/>
                    <a:pt x="538" y="6532"/>
                  </a:cubicBezTo>
                  <a:cubicBezTo>
                    <a:pt x="567" y="6552"/>
                    <a:pt x="601" y="6552"/>
                    <a:pt x="630" y="6569"/>
                  </a:cubicBezTo>
                  <a:cubicBezTo>
                    <a:pt x="785" y="6667"/>
                    <a:pt x="942" y="6773"/>
                    <a:pt x="1098" y="6878"/>
                  </a:cubicBezTo>
                  <a:cubicBezTo>
                    <a:pt x="1220" y="6959"/>
                    <a:pt x="1328" y="7071"/>
                    <a:pt x="1460" y="7141"/>
                  </a:cubicBezTo>
                  <a:cubicBezTo>
                    <a:pt x="1332" y="7481"/>
                    <a:pt x="1192" y="7830"/>
                    <a:pt x="1073" y="8189"/>
                  </a:cubicBezTo>
                  <a:cubicBezTo>
                    <a:pt x="967" y="8500"/>
                    <a:pt x="922" y="8837"/>
                    <a:pt x="836" y="9163"/>
                  </a:cubicBezTo>
                  <a:cubicBezTo>
                    <a:pt x="762" y="9452"/>
                    <a:pt x="778" y="9775"/>
                    <a:pt x="713" y="10078"/>
                  </a:cubicBezTo>
                  <a:cubicBezTo>
                    <a:pt x="705" y="10204"/>
                    <a:pt x="699" y="10332"/>
                    <a:pt x="692" y="10456"/>
                  </a:cubicBezTo>
                  <a:cubicBezTo>
                    <a:pt x="684" y="10508"/>
                    <a:pt x="698" y="10594"/>
                    <a:pt x="684" y="10658"/>
                  </a:cubicBezTo>
                  <a:cubicBezTo>
                    <a:pt x="659" y="10784"/>
                    <a:pt x="654" y="11117"/>
                    <a:pt x="684" y="11244"/>
                  </a:cubicBezTo>
                  <a:cubicBezTo>
                    <a:pt x="710" y="11363"/>
                    <a:pt x="678" y="11491"/>
                    <a:pt x="704" y="11597"/>
                  </a:cubicBezTo>
                  <a:cubicBezTo>
                    <a:pt x="740" y="11755"/>
                    <a:pt x="704" y="11939"/>
                    <a:pt x="740" y="12094"/>
                  </a:cubicBezTo>
                  <a:cubicBezTo>
                    <a:pt x="763" y="12200"/>
                    <a:pt x="756" y="12317"/>
                    <a:pt x="785" y="12429"/>
                  </a:cubicBezTo>
                  <a:cubicBezTo>
                    <a:pt x="871" y="12783"/>
                    <a:pt x="900" y="13148"/>
                    <a:pt x="1011" y="13487"/>
                  </a:cubicBezTo>
                  <a:cubicBezTo>
                    <a:pt x="1070" y="13669"/>
                    <a:pt x="1117" y="13856"/>
                    <a:pt x="1184" y="14038"/>
                  </a:cubicBezTo>
                  <a:cubicBezTo>
                    <a:pt x="1216" y="14127"/>
                    <a:pt x="1267" y="14220"/>
                    <a:pt x="1281" y="14317"/>
                  </a:cubicBezTo>
                  <a:cubicBezTo>
                    <a:pt x="1229" y="14351"/>
                    <a:pt x="1207" y="14417"/>
                    <a:pt x="1157" y="14454"/>
                  </a:cubicBezTo>
                  <a:cubicBezTo>
                    <a:pt x="873" y="14652"/>
                    <a:pt x="569" y="14830"/>
                    <a:pt x="281" y="15022"/>
                  </a:cubicBezTo>
                  <a:cubicBezTo>
                    <a:pt x="175" y="15092"/>
                    <a:pt x="6" y="15159"/>
                    <a:pt x="0" y="15329"/>
                  </a:cubicBezTo>
                  <a:cubicBezTo>
                    <a:pt x="29" y="15413"/>
                    <a:pt x="55" y="15499"/>
                    <a:pt x="82" y="15583"/>
                  </a:cubicBezTo>
                  <a:cubicBezTo>
                    <a:pt x="160" y="15768"/>
                    <a:pt x="249" y="15960"/>
                    <a:pt x="336" y="16135"/>
                  </a:cubicBezTo>
                  <a:cubicBezTo>
                    <a:pt x="358" y="16175"/>
                    <a:pt x="361" y="16216"/>
                    <a:pt x="383" y="16252"/>
                  </a:cubicBezTo>
                  <a:cubicBezTo>
                    <a:pt x="531" y="16497"/>
                    <a:pt x="654" y="16754"/>
                    <a:pt x="806" y="16994"/>
                  </a:cubicBezTo>
                  <a:cubicBezTo>
                    <a:pt x="1112" y="17476"/>
                    <a:pt x="1469" y="17921"/>
                    <a:pt x="1863" y="18312"/>
                  </a:cubicBezTo>
                  <a:cubicBezTo>
                    <a:pt x="2062" y="18510"/>
                    <a:pt x="2265" y="18695"/>
                    <a:pt x="2505" y="18855"/>
                  </a:cubicBezTo>
                  <a:cubicBezTo>
                    <a:pt x="2590" y="18913"/>
                    <a:pt x="2681" y="19006"/>
                    <a:pt x="2812" y="19019"/>
                  </a:cubicBezTo>
                  <a:cubicBezTo>
                    <a:pt x="2873" y="18957"/>
                    <a:pt x="2965" y="18942"/>
                    <a:pt x="3039" y="18891"/>
                  </a:cubicBezTo>
                  <a:cubicBezTo>
                    <a:pt x="3106" y="18846"/>
                    <a:pt x="3161" y="18760"/>
                    <a:pt x="3228" y="18709"/>
                  </a:cubicBezTo>
                  <a:cubicBezTo>
                    <a:pt x="3396" y="18583"/>
                    <a:pt x="3559" y="18453"/>
                    <a:pt x="3734" y="18331"/>
                  </a:cubicBezTo>
                  <a:cubicBezTo>
                    <a:pt x="3799" y="18286"/>
                    <a:pt x="3868" y="18196"/>
                    <a:pt x="3942" y="18169"/>
                  </a:cubicBezTo>
                  <a:lnTo>
                    <a:pt x="3942" y="18177"/>
                  </a:lnTo>
                  <a:cubicBezTo>
                    <a:pt x="4013" y="18200"/>
                    <a:pt x="4065" y="18288"/>
                    <a:pt x="4123" y="18330"/>
                  </a:cubicBezTo>
                  <a:cubicBezTo>
                    <a:pt x="4164" y="18360"/>
                    <a:pt x="4206" y="18392"/>
                    <a:pt x="4244" y="18426"/>
                  </a:cubicBezTo>
                  <a:cubicBezTo>
                    <a:pt x="4320" y="18488"/>
                    <a:pt x="4397" y="18554"/>
                    <a:pt x="4477" y="18610"/>
                  </a:cubicBezTo>
                  <a:cubicBezTo>
                    <a:pt x="4829" y="18868"/>
                    <a:pt x="5199" y="19100"/>
                    <a:pt x="5577" y="19333"/>
                  </a:cubicBezTo>
                  <a:cubicBezTo>
                    <a:pt x="5691" y="19400"/>
                    <a:pt x="5810" y="19436"/>
                    <a:pt x="5923" y="19506"/>
                  </a:cubicBezTo>
                  <a:cubicBezTo>
                    <a:pt x="6416" y="19806"/>
                    <a:pt x="7028" y="19999"/>
                    <a:pt x="7619" y="20192"/>
                  </a:cubicBezTo>
                  <a:cubicBezTo>
                    <a:pt x="7838" y="20246"/>
                    <a:pt x="8059" y="20300"/>
                    <a:pt x="8279" y="20357"/>
                  </a:cubicBezTo>
                  <a:cubicBezTo>
                    <a:pt x="8533" y="20429"/>
                    <a:pt x="8802" y="20431"/>
                    <a:pt x="9064" y="20490"/>
                  </a:cubicBezTo>
                  <a:cubicBezTo>
                    <a:pt x="9176" y="20517"/>
                    <a:pt x="9296" y="20505"/>
                    <a:pt x="9398" y="20530"/>
                  </a:cubicBezTo>
                  <a:cubicBezTo>
                    <a:pt x="9472" y="20531"/>
                    <a:pt x="9549" y="20534"/>
                    <a:pt x="9624" y="20537"/>
                  </a:cubicBezTo>
                  <a:cubicBezTo>
                    <a:pt x="9657" y="20544"/>
                    <a:pt x="9693" y="20546"/>
                    <a:pt x="9729" y="20546"/>
                  </a:cubicBezTo>
                  <a:cubicBezTo>
                    <a:pt x="9766" y="20546"/>
                    <a:pt x="9805" y="20544"/>
                    <a:pt x="9843" y="20544"/>
                  </a:cubicBezTo>
                  <a:cubicBezTo>
                    <a:pt x="9885" y="20544"/>
                    <a:pt x="9927" y="20547"/>
                    <a:pt x="9968" y="20556"/>
                  </a:cubicBezTo>
                  <a:cubicBezTo>
                    <a:pt x="10041" y="20572"/>
                    <a:pt x="10125" y="20577"/>
                    <a:pt x="10214" y="20577"/>
                  </a:cubicBezTo>
                  <a:cubicBezTo>
                    <a:pt x="10392" y="20577"/>
                    <a:pt x="10587" y="20556"/>
                    <a:pt x="10737" y="20556"/>
                  </a:cubicBezTo>
                  <a:cubicBezTo>
                    <a:pt x="10731" y="20726"/>
                    <a:pt x="10808" y="20873"/>
                    <a:pt x="10855" y="21009"/>
                  </a:cubicBezTo>
                  <a:cubicBezTo>
                    <a:pt x="10932" y="21243"/>
                    <a:pt x="10968" y="21501"/>
                    <a:pt x="11044" y="21732"/>
                  </a:cubicBezTo>
                  <a:cubicBezTo>
                    <a:pt x="11083" y="21853"/>
                    <a:pt x="11102" y="22052"/>
                    <a:pt x="11217" y="22094"/>
                  </a:cubicBezTo>
                  <a:cubicBezTo>
                    <a:pt x="11240" y="22110"/>
                    <a:pt x="11280" y="22115"/>
                    <a:pt x="11325" y="22115"/>
                  </a:cubicBezTo>
                  <a:cubicBezTo>
                    <a:pt x="11411" y="22115"/>
                    <a:pt x="11517" y="22097"/>
                    <a:pt x="11579" y="22097"/>
                  </a:cubicBezTo>
                  <a:cubicBezTo>
                    <a:pt x="11886" y="22093"/>
                    <a:pt x="12246" y="22039"/>
                    <a:pt x="12510" y="21970"/>
                  </a:cubicBezTo>
                  <a:cubicBezTo>
                    <a:pt x="12764" y="21904"/>
                    <a:pt x="13002" y="21885"/>
                    <a:pt x="13242" y="21806"/>
                  </a:cubicBezTo>
                  <a:cubicBezTo>
                    <a:pt x="14171" y="21504"/>
                    <a:pt x="14997" y="21200"/>
                    <a:pt x="15618" y="20588"/>
                  </a:cubicBezTo>
                  <a:cubicBezTo>
                    <a:pt x="15608" y="20386"/>
                    <a:pt x="15518" y="20221"/>
                    <a:pt x="15454" y="20073"/>
                  </a:cubicBezTo>
                  <a:cubicBezTo>
                    <a:pt x="15372" y="19881"/>
                    <a:pt x="15323" y="19697"/>
                    <a:pt x="15256" y="19493"/>
                  </a:cubicBezTo>
                  <a:cubicBezTo>
                    <a:pt x="15227" y="19407"/>
                    <a:pt x="15186" y="19324"/>
                    <a:pt x="15182" y="19214"/>
                  </a:cubicBezTo>
                  <a:cubicBezTo>
                    <a:pt x="15323" y="19146"/>
                    <a:pt x="15446" y="19054"/>
                    <a:pt x="15571" y="18970"/>
                  </a:cubicBezTo>
                  <a:cubicBezTo>
                    <a:pt x="15888" y="18759"/>
                    <a:pt x="16175" y="18533"/>
                    <a:pt x="16473" y="18310"/>
                  </a:cubicBezTo>
                  <a:cubicBezTo>
                    <a:pt x="16579" y="18234"/>
                    <a:pt x="16660" y="18116"/>
                    <a:pt x="16762" y="18039"/>
                  </a:cubicBezTo>
                  <a:cubicBezTo>
                    <a:pt x="16928" y="17916"/>
                    <a:pt x="17097" y="17753"/>
                    <a:pt x="17222" y="17587"/>
                  </a:cubicBezTo>
                  <a:lnTo>
                    <a:pt x="17466" y="17343"/>
                  </a:lnTo>
                  <a:cubicBezTo>
                    <a:pt x="17592" y="17178"/>
                    <a:pt x="17731" y="17026"/>
                    <a:pt x="17857" y="16854"/>
                  </a:cubicBezTo>
                  <a:cubicBezTo>
                    <a:pt x="18055" y="16584"/>
                    <a:pt x="18267" y="16313"/>
                    <a:pt x="18453" y="16024"/>
                  </a:cubicBezTo>
                  <a:cubicBezTo>
                    <a:pt x="18545" y="15873"/>
                    <a:pt x="18613" y="15714"/>
                    <a:pt x="18708" y="15562"/>
                  </a:cubicBezTo>
                  <a:cubicBezTo>
                    <a:pt x="18834" y="15354"/>
                    <a:pt x="18958" y="15115"/>
                    <a:pt x="19059" y="14884"/>
                  </a:cubicBezTo>
                  <a:cubicBezTo>
                    <a:pt x="19134" y="14711"/>
                    <a:pt x="19183" y="14547"/>
                    <a:pt x="19257" y="14369"/>
                  </a:cubicBezTo>
                  <a:cubicBezTo>
                    <a:pt x="19363" y="14114"/>
                    <a:pt x="19468" y="13834"/>
                    <a:pt x="19538" y="13547"/>
                  </a:cubicBezTo>
                  <a:cubicBezTo>
                    <a:pt x="19581" y="13547"/>
                    <a:pt x="19605" y="13533"/>
                    <a:pt x="19628" y="13531"/>
                  </a:cubicBezTo>
                  <a:cubicBezTo>
                    <a:pt x="19647" y="13524"/>
                    <a:pt x="19668" y="13522"/>
                    <a:pt x="19690" y="13522"/>
                  </a:cubicBezTo>
                  <a:cubicBezTo>
                    <a:pt x="19745" y="13522"/>
                    <a:pt x="19803" y="13537"/>
                    <a:pt x="19843" y="13538"/>
                  </a:cubicBezTo>
                  <a:cubicBezTo>
                    <a:pt x="20026" y="13545"/>
                    <a:pt x="20214" y="13531"/>
                    <a:pt x="20377" y="13567"/>
                  </a:cubicBezTo>
                  <a:cubicBezTo>
                    <a:pt x="20413" y="13575"/>
                    <a:pt x="20450" y="13577"/>
                    <a:pt x="20486" y="13577"/>
                  </a:cubicBezTo>
                  <a:cubicBezTo>
                    <a:pt x="20508" y="13577"/>
                    <a:pt x="20530" y="13576"/>
                    <a:pt x="20551" y="13576"/>
                  </a:cubicBezTo>
                  <a:cubicBezTo>
                    <a:pt x="20581" y="13576"/>
                    <a:pt x="20610" y="13577"/>
                    <a:pt x="20638" y="13583"/>
                  </a:cubicBezTo>
                  <a:cubicBezTo>
                    <a:pt x="20668" y="13589"/>
                    <a:pt x="20720" y="13592"/>
                    <a:pt x="20779" y="13592"/>
                  </a:cubicBezTo>
                  <a:cubicBezTo>
                    <a:pt x="20905" y="13592"/>
                    <a:pt x="21060" y="13579"/>
                    <a:pt x="21092" y="13558"/>
                  </a:cubicBezTo>
                  <a:cubicBezTo>
                    <a:pt x="21173" y="13529"/>
                    <a:pt x="21169" y="13454"/>
                    <a:pt x="21198" y="13376"/>
                  </a:cubicBezTo>
                  <a:cubicBezTo>
                    <a:pt x="21268" y="13195"/>
                    <a:pt x="21290" y="12988"/>
                    <a:pt x="21343" y="12780"/>
                  </a:cubicBezTo>
                  <a:cubicBezTo>
                    <a:pt x="21380" y="12644"/>
                    <a:pt x="21391" y="12478"/>
                    <a:pt x="21426" y="12337"/>
                  </a:cubicBezTo>
                  <a:cubicBezTo>
                    <a:pt x="21428" y="12289"/>
                    <a:pt x="21431" y="12240"/>
                    <a:pt x="21434" y="12193"/>
                  </a:cubicBezTo>
                  <a:cubicBezTo>
                    <a:pt x="21470" y="12042"/>
                    <a:pt x="21453" y="11853"/>
                    <a:pt x="21487" y="11694"/>
                  </a:cubicBezTo>
                  <a:lnTo>
                    <a:pt x="21487" y="11531"/>
                  </a:lnTo>
                  <a:cubicBezTo>
                    <a:pt x="21524" y="11364"/>
                    <a:pt x="21500" y="11146"/>
                    <a:pt x="21496" y="10980"/>
                  </a:cubicBezTo>
                  <a:cubicBezTo>
                    <a:pt x="21487" y="10537"/>
                    <a:pt x="21466" y="10128"/>
                    <a:pt x="21370" y="9766"/>
                  </a:cubicBezTo>
                  <a:cubicBezTo>
                    <a:pt x="21304" y="9524"/>
                    <a:pt x="21266" y="9298"/>
                    <a:pt x="21181" y="9089"/>
                  </a:cubicBezTo>
                  <a:cubicBezTo>
                    <a:pt x="21147" y="9010"/>
                    <a:pt x="21133" y="8871"/>
                    <a:pt x="21028" y="8864"/>
                  </a:cubicBezTo>
                  <a:cubicBezTo>
                    <a:pt x="20983" y="8837"/>
                    <a:pt x="20853" y="8848"/>
                    <a:pt x="20791" y="8837"/>
                  </a:cubicBezTo>
                  <a:cubicBezTo>
                    <a:pt x="20784" y="8836"/>
                    <a:pt x="20771" y="8836"/>
                    <a:pt x="20755" y="8836"/>
                  </a:cubicBezTo>
                  <a:cubicBezTo>
                    <a:pt x="20650" y="8836"/>
                    <a:pt x="20389" y="8857"/>
                    <a:pt x="20314" y="8874"/>
                  </a:cubicBezTo>
                  <a:lnTo>
                    <a:pt x="20052" y="8874"/>
                  </a:lnTo>
                  <a:cubicBezTo>
                    <a:pt x="20025" y="8880"/>
                    <a:pt x="19965" y="8883"/>
                    <a:pt x="19900" y="8883"/>
                  </a:cubicBezTo>
                  <a:cubicBezTo>
                    <a:pt x="19801" y="8883"/>
                    <a:pt x="19690" y="8875"/>
                    <a:pt x="19664" y="8855"/>
                  </a:cubicBezTo>
                  <a:cubicBezTo>
                    <a:pt x="19635" y="8808"/>
                    <a:pt x="19645" y="8740"/>
                    <a:pt x="19628" y="8682"/>
                  </a:cubicBezTo>
                  <a:cubicBezTo>
                    <a:pt x="19581" y="8525"/>
                    <a:pt x="19554" y="8362"/>
                    <a:pt x="19501" y="8204"/>
                  </a:cubicBezTo>
                  <a:cubicBezTo>
                    <a:pt x="19352" y="7764"/>
                    <a:pt x="19202" y="7337"/>
                    <a:pt x="19023" y="6931"/>
                  </a:cubicBezTo>
                  <a:cubicBezTo>
                    <a:pt x="18741" y="6292"/>
                    <a:pt x="18348" y="5685"/>
                    <a:pt x="17956" y="5150"/>
                  </a:cubicBezTo>
                  <a:cubicBezTo>
                    <a:pt x="17781" y="4909"/>
                    <a:pt x="17566" y="4698"/>
                    <a:pt x="17387" y="4464"/>
                  </a:cubicBezTo>
                  <a:cubicBezTo>
                    <a:pt x="17344" y="4420"/>
                    <a:pt x="17299" y="4378"/>
                    <a:pt x="17254" y="4336"/>
                  </a:cubicBezTo>
                  <a:cubicBezTo>
                    <a:pt x="17153" y="4205"/>
                    <a:pt x="17024" y="4073"/>
                    <a:pt x="16892" y="3974"/>
                  </a:cubicBezTo>
                  <a:lnTo>
                    <a:pt x="16665" y="3747"/>
                  </a:lnTo>
                  <a:cubicBezTo>
                    <a:pt x="16537" y="3651"/>
                    <a:pt x="16418" y="3544"/>
                    <a:pt x="16296" y="3441"/>
                  </a:cubicBezTo>
                  <a:cubicBezTo>
                    <a:pt x="16237" y="3393"/>
                    <a:pt x="16182" y="3347"/>
                    <a:pt x="16122" y="3304"/>
                  </a:cubicBezTo>
                  <a:cubicBezTo>
                    <a:pt x="15999" y="3215"/>
                    <a:pt x="15875" y="3121"/>
                    <a:pt x="15752" y="3033"/>
                  </a:cubicBezTo>
                  <a:cubicBezTo>
                    <a:pt x="15699" y="2997"/>
                    <a:pt x="15601" y="2974"/>
                    <a:pt x="15589" y="2897"/>
                  </a:cubicBezTo>
                  <a:cubicBezTo>
                    <a:pt x="15618" y="2859"/>
                    <a:pt x="15614" y="2801"/>
                    <a:pt x="15634" y="2753"/>
                  </a:cubicBezTo>
                  <a:cubicBezTo>
                    <a:pt x="15673" y="2654"/>
                    <a:pt x="15708" y="2545"/>
                    <a:pt x="15752" y="2437"/>
                  </a:cubicBezTo>
                  <a:cubicBezTo>
                    <a:pt x="15817" y="2279"/>
                    <a:pt x="15874" y="2119"/>
                    <a:pt x="15942" y="1959"/>
                  </a:cubicBezTo>
                  <a:cubicBezTo>
                    <a:pt x="16008" y="1803"/>
                    <a:pt x="16088" y="1641"/>
                    <a:pt x="16077" y="1436"/>
                  </a:cubicBezTo>
                  <a:cubicBezTo>
                    <a:pt x="16032" y="1404"/>
                    <a:pt x="15996" y="1350"/>
                    <a:pt x="15949" y="1316"/>
                  </a:cubicBezTo>
                  <a:cubicBezTo>
                    <a:pt x="15553" y="1036"/>
                    <a:pt x="15081" y="808"/>
                    <a:pt x="14615" y="604"/>
                  </a:cubicBezTo>
                  <a:cubicBezTo>
                    <a:pt x="14480" y="546"/>
                    <a:pt x="14353" y="514"/>
                    <a:pt x="14216" y="460"/>
                  </a:cubicBezTo>
                  <a:cubicBezTo>
                    <a:pt x="13898" y="329"/>
                    <a:pt x="13542" y="242"/>
                    <a:pt x="13186" y="143"/>
                  </a:cubicBezTo>
                  <a:cubicBezTo>
                    <a:pt x="12995" y="89"/>
                    <a:pt x="12806" y="98"/>
                    <a:pt x="12598" y="53"/>
                  </a:cubicBezTo>
                  <a:cubicBezTo>
                    <a:pt x="12517" y="33"/>
                    <a:pt x="12402" y="37"/>
                    <a:pt x="12319" y="17"/>
                  </a:cubicBezTo>
                  <a:lnTo>
                    <a:pt x="12155" y="17"/>
                  </a:lnTo>
                  <a:cubicBezTo>
                    <a:pt x="12120" y="8"/>
                    <a:pt x="12056" y="1"/>
                    <a:pt x="11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1277264" y="3497017"/>
              <a:ext cx="248917" cy="249512"/>
            </a:xfrm>
            <a:custGeom>
              <a:rect b="b" l="l" r="r" t="t"/>
              <a:pathLst>
                <a:path extrusionOk="0" h="8819" w="8798">
                  <a:moveTo>
                    <a:pt x="4401" y="234"/>
                  </a:moveTo>
                  <a:cubicBezTo>
                    <a:pt x="4508" y="234"/>
                    <a:pt x="4616" y="242"/>
                    <a:pt x="4692" y="258"/>
                  </a:cubicBezTo>
                  <a:lnTo>
                    <a:pt x="4965" y="274"/>
                  </a:lnTo>
                  <a:cubicBezTo>
                    <a:pt x="5057" y="298"/>
                    <a:pt x="5152" y="314"/>
                    <a:pt x="5245" y="334"/>
                  </a:cubicBezTo>
                  <a:cubicBezTo>
                    <a:pt x="5435" y="370"/>
                    <a:pt x="5615" y="404"/>
                    <a:pt x="5780" y="471"/>
                  </a:cubicBezTo>
                  <a:cubicBezTo>
                    <a:pt x="5932" y="536"/>
                    <a:pt x="6081" y="601"/>
                    <a:pt x="6219" y="668"/>
                  </a:cubicBezTo>
                  <a:cubicBezTo>
                    <a:pt x="7216" y="1174"/>
                    <a:pt x="7863" y="1869"/>
                    <a:pt x="8282" y="2884"/>
                  </a:cubicBezTo>
                  <a:cubicBezTo>
                    <a:pt x="8365" y="3086"/>
                    <a:pt x="8413" y="3301"/>
                    <a:pt x="8465" y="3530"/>
                  </a:cubicBezTo>
                  <a:cubicBezTo>
                    <a:pt x="8485" y="3612"/>
                    <a:pt x="8501" y="3697"/>
                    <a:pt x="8523" y="3772"/>
                  </a:cubicBezTo>
                  <a:lnTo>
                    <a:pt x="8567" y="4268"/>
                  </a:lnTo>
                  <a:cubicBezTo>
                    <a:pt x="8561" y="6106"/>
                    <a:pt x="7623" y="7558"/>
                    <a:pt x="5996" y="8252"/>
                  </a:cubicBezTo>
                  <a:cubicBezTo>
                    <a:pt x="5764" y="8351"/>
                    <a:pt x="5514" y="8422"/>
                    <a:pt x="5208" y="8503"/>
                  </a:cubicBezTo>
                  <a:cubicBezTo>
                    <a:pt x="5150" y="8518"/>
                    <a:pt x="5090" y="8525"/>
                    <a:pt x="5032" y="8532"/>
                  </a:cubicBezTo>
                  <a:cubicBezTo>
                    <a:pt x="4977" y="8538"/>
                    <a:pt x="4920" y="8546"/>
                    <a:pt x="4880" y="8556"/>
                  </a:cubicBezTo>
                  <a:lnTo>
                    <a:pt x="4768" y="8556"/>
                  </a:lnTo>
                  <a:cubicBezTo>
                    <a:pt x="4694" y="8573"/>
                    <a:pt x="4557" y="8584"/>
                    <a:pt x="4423" y="8584"/>
                  </a:cubicBezTo>
                  <a:cubicBezTo>
                    <a:pt x="4321" y="8584"/>
                    <a:pt x="4222" y="8577"/>
                    <a:pt x="4156" y="8563"/>
                  </a:cubicBezTo>
                  <a:lnTo>
                    <a:pt x="4025" y="8569"/>
                  </a:lnTo>
                  <a:lnTo>
                    <a:pt x="3642" y="8514"/>
                  </a:lnTo>
                  <a:lnTo>
                    <a:pt x="3536" y="8489"/>
                  </a:lnTo>
                  <a:cubicBezTo>
                    <a:pt x="3243" y="8415"/>
                    <a:pt x="2963" y="8343"/>
                    <a:pt x="2708" y="8230"/>
                  </a:cubicBezTo>
                  <a:cubicBezTo>
                    <a:pt x="1975" y="7907"/>
                    <a:pt x="1377" y="7401"/>
                    <a:pt x="945" y="6744"/>
                  </a:cubicBezTo>
                  <a:cubicBezTo>
                    <a:pt x="724" y="6417"/>
                    <a:pt x="547" y="6048"/>
                    <a:pt x="415" y="5646"/>
                  </a:cubicBezTo>
                  <a:cubicBezTo>
                    <a:pt x="371" y="5511"/>
                    <a:pt x="345" y="5373"/>
                    <a:pt x="317" y="5225"/>
                  </a:cubicBezTo>
                  <a:cubicBezTo>
                    <a:pt x="301" y="5132"/>
                    <a:pt x="285" y="5037"/>
                    <a:pt x="264" y="4944"/>
                  </a:cubicBezTo>
                  <a:cubicBezTo>
                    <a:pt x="250" y="4899"/>
                    <a:pt x="249" y="4848"/>
                    <a:pt x="249" y="4796"/>
                  </a:cubicBezTo>
                  <a:cubicBezTo>
                    <a:pt x="249" y="4744"/>
                    <a:pt x="248" y="4690"/>
                    <a:pt x="236" y="4651"/>
                  </a:cubicBezTo>
                  <a:lnTo>
                    <a:pt x="234" y="4296"/>
                  </a:lnTo>
                  <a:cubicBezTo>
                    <a:pt x="234" y="4220"/>
                    <a:pt x="236" y="4129"/>
                    <a:pt x="255" y="4054"/>
                  </a:cubicBezTo>
                  <a:cubicBezTo>
                    <a:pt x="269" y="3980"/>
                    <a:pt x="274" y="3912"/>
                    <a:pt x="277" y="3849"/>
                  </a:cubicBezTo>
                  <a:cubicBezTo>
                    <a:pt x="278" y="3784"/>
                    <a:pt x="284" y="3721"/>
                    <a:pt x="301" y="3640"/>
                  </a:cubicBezTo>
                  <a:cubicBezTo>
                    <a:pt x="377" y="3345"/>
                    <a:pt x="453" y="3066"/>
                    <a:pt x="557" y="2814"/>
                  </a:cubicBezTo>
                  <a:cubicBezTo>
                    <a:pt x="986" y="1802"/>
                    <a:pt x="1747" y="1016"/>
                    <a:pt x="2702" y="600"/>
                  </a:cubicBezTo>
                  <a:cubicBezTo>
                    <a:pt x="2830" y="545"/>
                    <a:pt x="2953" y="503"/>
                    <a:pt x="3087" y="463"/>
                  </a:cubicBezTo>
                  <a:cubicBezTo>
                    <a:pt x="3139" y="447"/>
                    <a:pt x="3193" y="430"/>
                    <a:pt x="3247" y="412"/>
                  </a:cubicBezTo>
                  <a:cubicBezTo>
                    <a:pt x="3357" y="375"/>
                    <a:pt x="3480" y="350"/>
                    <a:pt x="3610" y="324"/>
                  </a:cubicBezTo>
                  <a:cubicBezTo>
                    <a:pt x="3685" y="309"/>
                    <a:pt x="3760" y="295"/>
                    <a:pt x="3821" y="277"/>
                  </a:cubicBezTo>
                  <a:lnTo>
                    <a:pt x="4118" y="258"/>
                  </a:lnTo>
                  <a:cubicBezTo>
                    <a:pt x="4189" y="242"/>
                    <a:pt x="4294" y="234"/>
                    <a:pt x="4401" y="234"/>
                  </a:cubicBezTo>
                  <a:close/>
                  <a:moveTo>
                    <a:pt x="4439" y="1"/>
                  </a:moveTo>
                  <a:cubicBezTo>
                    <a:pt x="4356" y="1"/>
                    <a:pt x="4275" y="7"/>
                    <a:pt x="4212" y="20"/>
                  </a:cubicBezTo>
                  <a:lnTo>
                    <a:pt x="3871" y="40"/>
                  </a:lnTo>
                  <a:cubicBezTo>
                    <a:pt x="3785" y="59"/>
                    <a:pt x="3696" y="77"/>
                    <a:pt x="3609" y="91"/>
                  </a:cubicBezTo>
                  <a:cubicBezTo>
                    <a:pt x="3475" y="114"/>
                    <a:pt x="3346" y="138"/>
                    <a:pt x="3224" y="175"/>
                  </a:cubicBezTo>
                  <a:lnTo>
                    <a:pt x="3061" y="229"/>
                  </a:lnTo>
                  <a:cubicBezTo>
                    <a:pt x="2897" y="280"/>
                    <a:pt x="2742" y="327"/>
                    <a:pt x="2585" y="394"/>
                  </a:cubicBezTo>
                  <a:cubicBezTo>
                    <a:pt x="1575" y="840"/>
                    <a:pt x="797" y="1647"/>
                    <a:pt x="339" y="2724"/>
                  </a:cubicBezTo>
                  <a:cubicBezTo>
                    <a:pt x="229" y="2981"/>
                    <a:pt x="153" y="3268"/>
                    <a:pt x="76" y="3566"/>
                  </a:cubicBezTo>
                  <a:lnTo>
                    <a:pt x="22" y="3926"/>
                  </a:lnTo>
                  <a:lnTo>
                    <a:pt x="22" y="4017"/>
                  </a:lnTo>
                  <a:cubicBezTo>
                    <a:pt x="8" y="4084"/>
                    <a:pt x="0" y="4172"/>
                    <a:pt x="0" y="4290"/>
                  </a:cubicBezTo>
                  <a:cubicBezTo>
                    <a:pt x="0" y="4341"/>
                    <a:pt x="0" y="4390"/>
                    <a:pt x="2" y="4434"/>
                  </a:cubicBezTo>
                  <a:lnTo>
                    <a:pt x="3" y="4685"/>
                  </a:lnTo>
                  <a:cubicBezTo>
                    <a:pt x="12" y="4729"/>
                    <a:pt x="12" y="4774"/>
                    <a:pt x="12" y="4824"/>
                  </a:cubicBezTo>
                  <a:cubicBezTo>
                    <a:pt x="15" y="4877"/>
                    <a:pt x="15" y="4935"/>
                    <a:pt x="29" y="4992"/>
                  </a:cubicBezTo>
                  <a:cubicBezTo>
                    <a:pt x="48" y="5078"/>
                    <a:pt x="66" y="5167"/>
                    <a:pt x="80" y="5254"/>
                  </a:cubicBezTo>
                  <a:cubicBezTo>
                    <a:pt x="102" y="5383"/>
                    <a:pt x="125" y="5519"/>
                    <a:pt x="165" y="5648"/>
                  </a:cubicBezTo>
                  <a:cubicBezTo>
                    <a:pt x="323" y="6129"/>
                    <a:pt x="535" y="6564"/>
                    <a:pt x="800" y="6946"/>
                  </a:cubicBezTo>
                  <a:cubicBezTo>
                    <a:pt x="1259" y="7611"/>
                    <a:pt x="1872" y="8118"/>
                    <a:pt x="2613" y="8441"/>
                  </a:cubicBezTo>
                  <a:cubicBezTo>
                    <a:pt x="2815" y="8531"/>
                    <a:pt x="3020" y="8592"/>
                    <a:pt x="3240" y="8659"/>
                  </a:cubicBezTo>
                  <a:lnTo>
                    <a:pt x="3371" y="8698"/>
                  </a:lnTo>
                  <a:lnTo>
                    <a:pt x="3811" y="8781"/>
                  </a:lnTo>
                  <a:lnTo>
                    <a:pt x="4166" y="8807"/>
                  </a:lnTo>
                  <a:lnTo>
                    <a:pt x="4318" y="8804"/>
                  </a:lnTo>
                  <a:cubicBezTo>
                    <a:pt x="4361" y="8815"/>
                    <a:pt x="4422" y="8819"/>
                    <a:pt x="4491" y="8819"/>
                  </a:cubicBezTo>
                  <a:cubicBezTo>
                    <a:pt x="4641" y="8819"/>
                    <a:pt x="4824" y="8799"/>
                    <a:pt x="4907" y="8780"/>
                  </a:cubicBezTo>
                  <a:cubicBezTo>
                    <a:pt x="4947" y="8771"/>
                    <a:pt x="4984" y="8771"/>
                    <a:pt x="5021" y="8767"/>
                  </a:cubicBezTo>
                  <a:cubicBezTo>
                    <a:pt x="5064" y="8767"/>
                    <a:pt x="5111" y="8765"/>
                    <a:pt x="5159" y="8752"/>
                  </a:cubicBezTo>
                  <a:cubicBezTo>
                    <a:pt x="5237" y="8730"/>
                    <a:pt x="5316" y="8713"/>
                    <a:pt x="5391" y="8694"/>
                  </a:cubicBezTo>
                  <a:cubicBezTo>
                    <a:pt x="5627" y="8636"/>
                    <a:pt x="5845" y="8583"/>
                    <a:pt x="6052" y="8496"/>
                  </a:cubicBezTo>
                  <a:cubicBezTo>
                    <a:pt x="6889" y="8133"/>
                    <a:pt x="7542" y="7603"/>
                    <a:pt x="8049" y="6878"/>
                  </a:cubicBezTo>
                  <a:cubicBezTo>
                    <a:pt x="8093" y="6817"/>
                    <a:pt x="8128" y="6750"/>
                    <a:pt x="8164" y="6682"/>
                  </a:cubicBezTo>
                  <a:cubicBezTo>
                    <a:pt x="8187" y="6637"/>
                    <a:pt x="8211" y="6590"/>
                    <a:pt x="8240" y="6544"/>
                  </a:cubicBezTo>
                  <a:cubicBezTo>
                    <a:pt x="8610" y="5933"/>
                    <a:pt x="8798" y="5190"/>
                    <a:pt x="8798" y="4331"/>
                  </a:cubicBezTo>
                  <a:lnTo>
                    <a:pt x="8798" y="4209"/>
                  </a:lnTo>
                  <a:lnTo>
                    <a:pt x="8753" y="3733"/>
                  </a:lnTo>
                  <a:cubicBezTo>
                    <a:pt x="8731" y="3650"/>
                    <a:pt x="8714" y="3573"/>
                    <a:pt x="8695" y="3493"/>
                  </a:cubicBezTo>
                  <a:cubicBezTo>
                    <a:pt x="8639" y="3246"/>
                    <a:pt x="8587" y="3015"/>
                    <a:pt x="8496" y="2795"/>
                  </a:cubicBezTo>
                  <a:cubicBezTo>
                    <a:pt x="8072" y="1778"/>
                    <a:pt x="7383" y="1022"/>
                    <a:pt x="6390" y="500"/>
                  </a:cubicBezTo>
                  <a:cubicBezTo>
                    <a:pt x="6232" y="414"/>
                    <a:pt x="6066" y="335"/>
                    <a:pt x="5893" y="266"/>
                  </a:cubicBezTo>
                  <a:cubicBezTo>
                    <a:pt x="5717" y="194"/>
                    <a:pt x="5518" y="151"/>
                    <a:pt x="5326" y="113"/>
                  </a:cubicBezTo>
                  <a:cubicBezTo>
                    <a:pt x="5243" y="93"/>
                    <a:pt x="5159" y="77"/>
                    <a:pt x="5069" y="55"/>
                  </a:cubicBezTo>
                  <a:lnTo>
                    <a:pt x="4742" y="29"/>
                  </a:lnTo>
                  <a:cubicBezTo>
                    <a:pt x="4664" y="11"/>
                    <a:pt x="4550" y="1"/>
                    <a:pt x="4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1331556" y="3865092"/>
              <a:ext cx="71523" cy="16183"/>
            </a:xfrm>
            <a:custGeom>
              <a:rect b="b" l="l" r="r" t="t"/>
              <a:pathLst>
                <a:path extrusionOk="0" h="572" w="2528">
                  <a:moveTo>
                    <a:pt x="99" y="1"/>
                  </a:moveTo>
                  <a:cubicBezTo>
                    <a:pt x="37" y="1"/>
                    <a:pt x="1" y="91"/>
                    <a:pt x="47" y="139"/>
                  </a:cubicBezTo>
                  <a:cubicBezTo>
                    <a:pt x="355" y="445"/>
                    <a:pt x="777" y="572"/>
                    <a:pt x="1209" y="572"/>
                  </a:cubicBezTo>
                  <a:cubicBezTo>
                    <a:pt x="1652" y="572"/>
                    <a:pt x="2106" y="438"/>
                    <a:pt x="2459" y="229"/>
                  </a:cubicBezTo>
                  <a:cubicBezTo>
                    <a:pt x="2527" y="189"/>
                    <a:pt x="2489" y="99"/>
                    <a:pt x="2425" y="99"/>
                  </a:cubicBezTo>
                  <a:cubicBezTo>
                    <a:pt x="2414" y="99"/>
                    <a:pt x="2402" y="102"/>
                    <a:pt x="2389" y="108"/>
                  </a:cubicBezTo>
                  <a:cubicBezTo>
                    <a:pt x="2070" y="269"/>
                    <a:pt x="1770" y="333"/>
                    <a:pt x="1475" y="333"/>
                  </a:cubicBezTo>
                  <a:cubicBezTo>
                    <a:pt x="1031" y="333"/>
                    <a:pt x="597" y="187"/>
                    <a:pt x="126" y="6"/>
                  </a:cubicBezTo>
                  <a:cubicBezTo>
                    <a:pt x="116" y="3"/>
                    <a:pt x="10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1289430" y="3836744"/>
              <a:ext cx="71269" cy="16693"/>
            </a:xfrm>
            <a:custGeom>
              <a:rect b="b" l="l" r="r" t="t"/>
              <a:pathLst>
                <a:path extrusionOk="0" h="590" w="2519">
                  <a:moveTo>
                    <a:pt x="102" y="1"/>
                  </a:moveTo>
                  <a:cubicBezTo>
                    <a:pt x="25" y="1"/>
                    <a:pt x="1" y="109"/>
                    <a:pt x="65" y="159"/>
                  </a:cubicBezTo>
                  <a:cubicBezTo>
                    <a:pt x="474" y="471"/>
                    <a:pt x="986" y="590"/>
                    <a:pt x="1501" y="590"/>
                  </a:cubicBezTo>
                  <a:cubicBezTo>
                    <a:pt x="1820" y="590"/>
                    <a:pt x="2140" y="544"/>
                    <a:pt x="2437" y="470"/>
                  </a:cubicBezTo>
                  <a:cubicBezTo>
                    <a:pt x="2518" y="449"/>
                    <a:pt x="2486" y="342"/>
                    <a:pt x="2412" y="342"/>
                  </a:cubicBezTo>
                  <a:cubicBezTo>
                    <a:pt x="2409" y="342"/>
                    <a:pt x="2406" y="342"/>
                    <a:pt x="2403" y="342"/>
                  </a:cubicBezTo>
                  <a:cubicBezTo>
                    <a:pt x="2245" y="366"/>
                    <a:pt x="2093" y="376"/>
                    <a:pt x="1944" y="376"/>
                  </a:cubicBezTo>
                  <a:cubicBezTo>
                    <a:pt x="1318" y="376"/>
                    <a:pt x="750" y="191"/>
                    <a:pt x="130" y="5"/>
                  </a:cubicBezTo>
                  <a:cubicBezTo>
                    <a:pt x="120" y="2"/>
                    <a:pt x="111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1139173" y="3595812"/>
              <a:ext cx="13694" cy="44278"/>
            </a:xfrm>
            <a:custGeom>
              <a:rect b="b" l="l" r="r" t="t"/>
              <a:pathLst>
                <a:path extrusionOk="0" h="1565" w="484">
                  <a:moveTo>
                    <a:pt x="373" y="1"/>
                  </a:moveTo>
                  <a:cubicBezTo>
                    <a:pt x="352" y="1"/>
                    <a:pt x="331" y="10"/>
                    <a:pt x="318" y="27"/>
                  </a:cubicBezTo>
                  <a:cubicBezTo>
                    <a:pt x="1" y="440"/>
                    <a:pt x="149" y="1100"/>
                    <a:pt x="348" y="1531"/>
                  </a:cubicBezTo>
                  <a:cubicBezTo>
                    <a:pt x="358" y="1555"/>
                    <a:pt x="378" y="1565"/>
                    <a:pt x="399" y="1565"/>
                  </a:cubicBezTo>
                  <a:cubicBezTo>
                    <a:pt x="439" y="1565"/>
                    <a:pt x="483" y="1528"/>
                    <a:pt x="466" y="1481"/>
                  </a:cubicBezTo>
                  <a:cubicBezTo>
                    <a:pt x="379" y="1238"/>
                    <a:pt x="334" y="991"/>
                    <a:pt x="345" y="733"/>
                  </a:cubicBezTo>
                  <a:cubicBezTo>
                    <a:pt x="354" y="506"/>
                    <a:pt x="422" y="286"/>
                    <a:pt x="430" y="59"/>
                  </a:cubicBezTo>
                  <a:cubicBezTo>
                    <a:pt x="431" y="20"/>
                    <a:pt x="403" y="1"/>
                    <a:pt x="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1155214" y="3586221"/>
              <a:ext cx="11487" cy="31235"/>
            </a:xfrm>
            <a:custGeom>
              <a:rect b="b" l="l" r="r" t="t"/>
              <a:pathLst>
                <a:path extrusionOk="0" h="1104" w="406">
                  <a:moveTo>
                    <a:pt x="298" y="0"/>
                  </a:moveTo>
                  <a:cubicBezTo>
                    <a:pt x="269" y="0"/>
                    <a:pt x="239" y="12"/>
                    <a:pt x="220" y="38"/>
                  </a:cubicBezTo>
                  <a:cubicBezTo>
                    <a:pt x="4" y="330"/>
                    <a:pt x="1" y="721"/>
                    <a:pt x="91" y="1061"/>
                  </a:cubicBezTo>
                  <a:cubicBezTo>
                    <a:pt x="98" y="1090"/>
                    <a:pt x="124" y="1104"/>
                    <a:pt x="150" y="1104"/>
                  </a:cubicBezTo>
                  <a:cubicBezTo>
                    <a:pt x="182" y="1104"/>
                    <a:pt x="213" y="1084"/>
                    <a:pt x="210" y="1045"/>
                  </a:cubicBezTo>
                  <a:cubicBezTo>
                    <a:pt x="179" y="707"/>
                    <a:pt x="277" y="422"/>
                    <a:pt x="383" y="108"/>
                  </a:cubicBezTo>
                  <a:cubicBezTo>
                    <a:pt x="406" y="41"/>
                    <a:pt x="35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1270305" y="3386283"/>
              <a:ext cx="71439" cy="29764"/>
            </a:xfrm>
            <a:custGeom>
              <a:rect b="b" l="l" r="r" t="t"/>
              <a:pathLst>
                <a:path extrusionOk="0" h="1052" w="2525">
                  <a:moveTo>
                    <a:pt x="2243" y="1"/>
                  </a:moveTo>
                  <a:cubicBezTo>
                    <a:pt x="1407" y="1"/>
                    <a:pt x="631" y="401"/>
                    <a:pt x="31" y="981"/>
                  </a:cubicBezTo>
                  <a:cubicBezTo>
                    <a:pt x="1" y="1011"/>
                    <a:pt x="29" y="1052"/>
                    <a:pt x="63" y="1052"/>
                  </a:cubicBezTo>
                  <a:cubicBezTo>
                    <a:pt x="72" y="1052"/>
                    <a:pt x="82" y="1048"/>
                    <a:pt x="91" y="1041"/>
                  </a:cubicBezTo>
                  <a:cubicBezTo>
                    <a:pt x="774" y="450"/>
                    <a:pt x="1574" y="210"/>
                    <a:pt x="2458" y="113"/>
                  </a:cubicBezTo>
                  <a:cubicBezTo>
                    <a:pt x="2523" y="106"/>
                    <a:pt x="2525" y="16"/>
                    <a:pt x="2458" y="10"/>
                  </a:cubicBezTo>
                  <a:cubicBezTo>
                    <a:pt x="2386" y="4"/>
                    <a:pt x="2314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1307084" y="3392932"/>
              <a:ext cx="74240" cy="22096"/>
            </a:xfrm>
            <a:custGeom>
              <a:rect b="b" l="l" r="r" t="t"/>
              <a:pathLst>
                <a:path extrusionOk="0" h="781" w="2624">
                  <a:moveTo>
                    <a:pt x="1971" y="0"/>
                  </a:moveTo>
                  <a:cubicBezTo>
                    <a:pt x="1301" y="0"/>
                    <a:pt x="626" y="263"/>
                    <a:pt x="76" y="622"/>
                  </a:cubicBezTo>
                  <a:cubicBezTo>
                    <a:pt x="0" y="671"/>
                    <a:pt x="46" y="780"/>
                    <a:pt x="117" y="780"/>
                  </a:cubicBezTo>
                  <a:cubicBezTo>
                    <a:pt x="130" y="780"/>
                    <a:pt x="145" y="777"/>
                    <a:pt x="159" y="768"/>
                  </a:cubicBezTo>
                  <a:cubicBezTo>
                    <a:pt x="914" y="313"/>
                    <a:pt x="1654" y="247"/>
                    <a:pt x="2513" y="224"/>
                  </a:cubicBezTo>
                  <a:cubicBezTo>
                    <a:pt x="2600" y="223"/>
                    <a:pt x="2623" y="89"/>
                    <a:pt x="2535" y="67"/>
                  </a:cubicBezTo>
                  <a:cubicBezTo>
                    <a:pt x="2349" y="21"/>
                    <a:pt x="2160" y="0"/>
                    <a:pt x="1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1104883" y="3306699"/>
              <a:ext cx="619860" cy="636666"/>
            </a:xfrm>
            <a:custGeom>
              <a:rect b="b" l="l" r="r" t="t"/>
              <a:pathLst>
                <a:path extrusionOk="0" h="22503" w="21909">
                  <a:moveTo>
                    <a:pt x="12186" y="244"/>
                  </a:moveTo>
                  <a:cubicBezTo>
                    <a:pt x="12242" y="244"/>
                    <a:pt x="12309" y="252"/>
                    <a:pt x="12355" y="263"/>
                  </a:cubicBezTo>
                  <a:lnTo>
                    <a:pt x="12508" y="261"/>
                  </a:lnTo>
                  <a:cubicBezTo>
                    <a:pt x="12552" y="270"/>
                    <a:pt x="12604" y="276"/>
                    <a:pt x="12653" y="280"/>
                  </a:cubicBezTo>
                  <a:cubicBezTo>
                    <a:pt x="12701" y="286"/>
                    <a:pt x="12746" y="290"/>
                    <a:pt x="12784" y="297"/>
                  </a:cubicBezTo>
                  <a:cubicBezTo>
                    <a:pt x="12885" y="321"/>
                    <a:pt x="12979" y="329"/>
                    <a:pt x="13069" y="340"/>
                  </a:cubicBezTo>
                  <a:cubicBezTo>
                    <a:pt x="13175" y="350"/>
                    <a:pt x="13273" y="360"/>
                    <a:pt x="13372" y="388"/>
                  </a:cubicBezTo>
                  <a:lnTo>
                    <a:pt x="13598" y="449"/>
                  </a:lnTo>
                  <a:cubicBezTo>
                    <a:pt x="13880" y="526"/>
                    <a:pt x="14149" y="600"/>
                    <a:pt x="14395" y="700"/>
                  </a:cubicBezTo>
                  <a:cubicBezTo>
                    <a:pt x="14461" y="725"/>
                    <a:pt x="14523" y="748"/>
                    <a:pt x="14586" y="770"/>
                  </a:cubicBezTo>
                  <a:cubicBezTo>
                    <a:pt x="14654" y="793"/>
                    <a:pt x="14722" y="815"/>
                    <a:pt x="14791" y="844"/>
                  </a:cubicBezTo>
                  <a:cubicBezTo>
                    <a:pt x="15183" y="1017"/>
                    <a:pt x="15691" y="1251"/>
                    <a:pt x="16119" y="1555"/>
                  </a:cubicBezTo>
                  <a:cubicBezTo>
                    <a:pt x="16141" y="1570"/>
                    <a:pt x="16157" y="1587"/>
                    <a:pt x="16178" y="1609"/>
                  </a:cubicBezTo>
                  <a:cubicBezTo>
                    <a:pt x="16194" y="1623"/>
                    <a:pt x="16210" y="1639"/>
                    <a:pt x="16229" y="1654"/>
                  </a:cubicBezTo>
                  <a:lnTo>
                    <a:pt x="16229" y="1674"/>
                  </a:lnTo>
                  <a:cubicBezTo>
                    <a:pt x="16229" y="1831"/>
                    <a:pt x="16170" y="1962"/>
                    <a:pt x="16115" y="2089"/>
                  </a:cubicBezTo>
                  <a:lnTo>
                    <a:pt x="16093" y="2139"/>
                  </a:lnTo>
                  <a:cubicBezTo>
                    <a:pt x="16056" y="2228"/>
                    <a:pt x="16024" y="2315"/>
                    <a:pt x="15989" y="2403"/>
                  </a:cubicBezTo>
                  <a:cubicBezTo>
                    <a:pt x="15960" y="2478"/>
                    <a:pt x="15933" y="2548"/>
                    <a:pt x="15904" y="2619"/>
                  </a:cubicBezTo>
                  <a:cubicBezTo>
                    <a:pt x="15881" y="2675"/>
                    <a:pt x="15861" y="2733"/>
                    <a:pt x="15843" y="2786"/>
                  </a:cubicBezTo>
                  <a:cubicBezTo>
                    <a:pt x="15823" y="2837"/>
                    <a:pt x="15807" y="2887"/>
                    <a:pt x="15788" y="2936"/>
                  </a:cubicBezTo>
                  <a:cubicBezTo>
                    <a:pt x="15779" y="2959"/>
                    <a:pt x="15773" y="2983"/>
                    <a:pt x="15766" y="3006"/>
                  </a:cubicBezTo>
                  <a:cubicBezTo>
                    <a:pt x="15762" y="3032"/>
                    <a:pt x="15757" y="3057"/>
                    <a:pt x="15747" y="3071"/>
                  </a:cubicBezTo>
                  <a:lnTo>
                    <a:pt x="15734" y="3086"/>
                  </a:lnTo>
                  <a:lnTo>
                    <a:pt x="15740" y="3106"/>
                  </a:lnTo>
                  <a:cubicBezTo>
                    <a:pt x="15752" y="3185"/>
                    <a:pt x="15823" y="3224"/>
                    <a:pt x="15875" y="3250"/>
                  </a:cubicBezTo>
                  <a:cubicBezTo>
                    <a:pt x="15893" y="3258"/>
                    <a:pt x="15907" y="3266"/>
                    <a:pt x="15922" y="3274"/>
                  </a:cubicBezTo>
                  <a:cubicBezTo>
                    <a:pt x="15990" y="3324"/>
                    <a:pt x="16063" y="3377"/>
                    <a:pt x="16133" y="3431"/>
                  </a:cubicBezTo>
                  <a:cubicBezTo>
                    <a:pt x="16185" y="3468"/>
                    <a:pt x="16237" y="3506"/>
                    <a:pt x="16290" y="3548"/>
                  </a:cubicBezTo>
                  <a:cubicBezTo>
                    <a:pt x="16345" y="3588"/>
                    <a:pt x="16402" y="3630"/>
                    <a:pt x="16454" y="3672"/>
                  </a:cubicBezTo>
                  <a:cubicBezTo>
                    <a:pt x="16498" y="3708"/>
                    <a:pt x="16540" y="3746"/>
                    <a:pt x="16583" y="3782"/>
                  </a:cubicBezTo>
                  <a:cubicBezTo>
                    <a:pt x="16665" y="3852"/>
                    <a:pt x="16746" y="3925"/>
                    <a:pt x="16826" y="3984"/>
                  </a:cubicBezTo>
                  <a:lnTo>
                    <a:pt x="17059" y="4217"/>
                  </a:lnTo>
                  <a:cubicBezTo>
                    <a:pt x="17188" y="4313"/>
                    <a:pt x="17313" y="4438"/>
                    <a:pt x="17415" y="4573"/>
                  </a:cubicBezTo>
                  <a:lnTo>
                    <a:pt x="17544" y="4695"/>
                  </a:lnTo>
                  <a:cubicBezTo>
                    <a:pt x="17630" y="4807"/>
                    <a:pt x="17726" y="4915"/>
                    <a:pt x="17819" y="5023"/>
                  </a:cubicBezTo>
                  <a:cubicBezTo>
                    <a:pt x="17918" y="5136"/>
                    <a:pt x="18023" y="5257"/>
                    <a:pt x="18113" y="5379"/>
                  </a:cubicBezTo>
                  <a:cubicBezTo>
                    <a:pt x="18584" y="6023"/>
                    <a:pt x="18934" y="6603"/>
                    <a:pt x="19173" y="7153"/>
                  </a:cubicBezTo>
                  <a:cubicBezTo>
                    <a:pt x="19363" y="7584"/>
                    <a:pt x="19522" y="8036"/>
                    <a:pt x="19651" y="8422"/>
                  </a:cubicBezTo>
                  <a:cubicBezTo>
                    <a:pt x="19680" y="8506"/>
                    <a:pt x="19698" y="8595"/>
                    <a:pt x="19719" y="8681"/>
                  </a:cubicBezTo>
                  <a:cubicBezTo>
                    <a:pt x="19735" y="8755"/>
                    <a:pt x="19753" y="8826"/>
                    <a:pt x="19775" y="8899"/>
                  </a:cubicBezTo>
                  <a:cubicBezTo>
                    <a:pt x="19782" y="8920"/>
                    <a:pt x="19783" y="8942"/>
                    <a:pt x="19786" y="8964"/>
                  </a:cubicBezTo>
                  <a:cubicBezTo>
                    <a:pt x="19789" y="9003"/>
                    <a:pt x="19794" y="9045"/>
                    <a:pt x="19830" y="9095"/>
                  </a:cubicBezTo>
                  <a:cubicBezTo>
                    <a:pt x="19867" y="9124"/>
                    <a:pt x="19983" y="9132"/>
                    <a:pt x="20084" y="9132"/>
                  </a:cubicBezTo>
                  <a:cubicBezTo>
                    <a:pt x="20160" y="9132"/>
                    <a:pt x="20227" y="9128"/>
                    <a:pt x="20247" y="9124"/>
                  </a:cubicBezTo>
                  <a:lnTo>
                    <a:pt x="20519" y="9123"/>
                  </a:lnTo>
                  <a:cubicBezTo>
                    <a:pt x="20594" y="9105"/>
                    <a:pt x="20854" y="9085"/>
                    <a:pt x="20949" y="9085"/>
                  </a:cubicBezTo>
                  <a:cubicBezTo>
                    <a:pt x="20963" y="9085"/>
                    <a:pt x="20973" y="9085"/>
                    <a:pt x="20978" y="9086"/>
                  </a:cubicBezTo>
                  <a:cubicBezTo>
                    <a:pt x="21003" y="9091"/>
                    <a:pt x="21034" y="9091"/>
                    <a:pt x="21070" y="9093"/>
                  </a:cubicBezTo>
                  <a:cubicBezTo>
                    <a:pt x="21109" y="9093"/>
                    <a:pt x="21181" y="9095"/>
                    <a:pt x="21218" y="9115"/>
                  </a:cubicBezTo>
                  <a:cubicBezTo>
                    <a:pt x="21265" y="9117"/>
                    <a:pt x="21287" y="9168"/>
                    <a:pt x="21310" y="9246"/>
                  </a:cubicBezTo>
                  <a:cubicBezTo>
                    <a:pt x="21317" y="9269"/>
                    <a:pt x="21324" y="9291"/>
                    <a:pt x="21332" y="9312"/>
                  </a:cubicBezTo>
                  <a:cubicBezTo>
                    <a:pt x="21391" y="9453"/>
                    <a:pt x="21428" y="9599"/>
                    <a:pt x="21465" y="9762"/>
                  </a:cubicBezTo>
                  <a:cubicBezTo>
                    <a:pt x="21483" y="9835"/>
                    <a:pt x="21499" y="9908"/>
                    <a:pt x="21521" y="9983"/>
                  </a:cubicBezTo>
                  <a:cubicBezTo>
                    <a:pt x="21609" y="10322"/>
                    <a:pt x="21636" y="10707"/>
                    <a:pt x="21644" y="11183"/>
                  </a:cubicBezTo>
                  <a:cubicBezTo>
                    <a:pt x="21644" y="11221"/>
                    <a:pt x="21646" y="11264"/>
                    <a:pt x="21650" y="11311"/>
                  </a:cubicBezTo>
                  <a:cubicBezTo>
                    <a:pt x="21652" y="11372"/>
                    <a:pt x="21655" y="11437"/>
                    <a:pt x="21655" y="11501"/>
                  </a:cubicBezTo>
                  <a:cubicBezTo>
                    <a:pt x="21655" y="11591"/>
                    <a:pt x="21650" y="11664"/>
                    <a:pt x="21636" y="11734"/>
                  </a:cubicBezTo>
                  <a:lnTo>
                    <a:pt x="21637" y="11886"/>
                  </a:lnTo>
                  <a:cubicBezTo>
                    <a:pt x="21617" y="11968"/>
                    <a:pt x="21614" y="12059"/>
                    <a:pt x="21608" y="12144"/>
                  </a:cubicBezTo>
                  <a:cubicBezTo>
                    <a:pt x="21602" y="12230"/>
                    <a:pt x="21599" y="12311"/>
                    <a:pt x="21579" y="12388"/>
                  </a:cubicBezTo>
                  <a:lnTo>
                    <a:pt x="21572" y="12525"/>
                  </a:lnTo>
                  <a:cubicBezTo>
                    <a:pt x="21557" y="12592"/>
                    <a:pt x="21545" y="12663"/>
                    <a:pt x="21534" y="12735"/>
                  </a:cubicBezTo>
                  <a:cubicBezTo>
                    <a:pt x="21521" y="12817"/>
                    <a:pt x="21509" y="12895"/>
                    <a:pt x="21490" y="12968"/>
                  </a:cubicBezTo>
                  <a:cubicBezTo>
                    <a:pt x="21468" y="13051"/>
                    <a:pt x="21451" y="13132"/>
                    <a:pt x="21435" y="13215"/>
                  </a:cubicBezTo>
                  <a:cubicBezTo>
                    <a:pt x="21412" y="13336"/>
                    <a:pt x="21388" y="13455"/>
                    <a:pt x="21349" y="13560"/>
                  </a:cubicBezTo>
                  <a:cubicBezTo>
                    <a:pt x="21340" y="13582"/>
                    <a:pt x="21335" y="13601"/>
                    <a:pt x="21330" y="13619"/>
                  </a:cubicBezTo>
                  <a:cubicBezTo>
                    <a:pt x="21313" y="13675"/>
                    <a:pt x="21306" y="13702"/>
                    <a:pt x="21259" y="13718"/>
                  </a:cubicBezTo>
                  <a:cubicBezTo>
                    <a:pt x="21230" y="13734"/>
                    <a:pt x="21076" y="13747"/>
                    <a:pt x="20958" y="13747"/>
                  </a:cubicBezTo>
                  <a:cubicBezTo>
                    <a:pt x="20911" y="13747"/>
                    <a:pt x="20869" y="13745"/>
                    <a:pt x="20843" y="13740"/>
                  </a:cubicBezTo>
                  <a:cubicBezTo>
                    <a:pt x="20800" y="13731"/>
                    <a:pt x="20753" y="13731"/>
                    <a:pt x="20712" y="13731"/>
                  </a:cubicBezTo>
                  <a:cubicBezTo>
                    <a:pt x="20669" y="13731"/>
                    <a:pt x="20622" y="13731"/>
                    <a:pt x="20583" y="13721"/>
                  </a:cubicBezTo>
                  <a:cubicBezTo>
                    <a:pt x="20462" y="13696"/>
                    <a:pt x="20329" y="13696"/>
                    <a:pt x="20199" y="13696"/>
                  </a:cubicBezTo>
                  <a:cubicBezTo>
                    <a:pt x="20147" y="13696"/>
                    <a:pt x="20094" y="13696"/>
                    <a:pt x="20041" y="13695"/>
                  </a:cubicBezTo>
                  <a:cubicBezTo>
                    <a:pt x="20025" y="13695"/>
                    <a:pt x="20004" y="13692"/>
                    <a:pt x="19983" y="13689"/>
                  </a:cubicBezTo>
                  <a:cubicBezTo>
                    <a:pt x="19954" y="13684"/>
                    <a:pt x="19920" y="13680"/>
                    <a:pt x="19884" y="13680"/>
                  </a:cubicBezTo>
                  <a:cubicBezTo>
                    <a:pt x="19855" y="13680"/>
                    <a:pt x="19825" y="13683"/>
                    <a:pt x="19794" y="13691"/>
                  </a:cubicBezTo>
                  <a:cubicBezTo>
                    <a:pt x="19775" y="13698"/>
                    <a:pt x="19757" y="13704"/>
                    <a:pt x="19732" y="13704"/>
                  </a:cubicBezTo>
                  <a:lnTo>
                    <a:pt x="19695" y="13704"/>
                  </a:lnTo>
                  <a:lnTo>
                    <a:pt x="19684" y="13740"/>
                  </a:lnTo>
                  <a:cubicBezTo>
                    <a:pt x="19615" y="14044"/>
                    <a:pt x="19498" y="14336"/>
                    <a:pt x="19407" y="14556"/>
                  </a:cubicBezTo>
                  <a:cubicBezTo>
                    <a:pt x="19375" y="14637"/>
                    <a:pt x="19346" y="14716"/>
                    <a:pt x="19317" y="14793"/>
                  </a:cubicBezTo>
                  <a:cubicBezTo>
                    <a:pt x="19283" y="14884"/>
                    <a:pt x="19248" y="14976"/>
                    <a:pt x="19209" y="15070"/>
                  </a:cubicBezTo>
                  <a:cubicBezTo>
                    <a:pt x="19113" y="15291"/>
                    <a:pt x="18989" y="15531"/>
                    <a:pt x="18860" y="15742"/>
                  </a:cubicBezTo>
                  <a:cubicBezTo>
                    <a:pt x="18816" y="15818"/>
                    <a:pt x="18779" y="15892"/>
                    <a:pt x="18739" y="15965"/>
                  </a:cubicBezTo>
                  <a:cubicBezTo>
                    <a:pt x="18696" y="16046"/>
                    <a:pt x="18657" y="16125"/>
                    <a:pt x="18609" y="16200"/>
                  </a:cubicBezTo>
                  <a:cubicBezTo>
                    <a:pt x="18475" y="16414"/>
                    <a:pt x="18322" y="16617"/>
                    <a:pt x="18172" y="16815"/>
                  </a:cubicBezTo>
                  <a:cubicBezTo>
                    <a:pt x="18120" y="16886"/>
                    <a:pt x="18068" y="16959"/>
                    <a:pt x="18015" y="17027"/>
                  </a:cubicBezTo>
                  <a:cubicBezTo>
                    <a:pt x="17947" y="17120"/>
                    <a:pt x="17877" y="17203"/>
                    <a:pt x="17806" y="17291"/>
                  </a:cubicBezTo>
                  <a:cubicBezTo>
                    <a:pt x="17744" y="17366"/>
                    <a:pt x="17684" y="17440"/>
                    <a:pt x="17630" y="17512"/>
                  </a:cubicBezTo>
                  <a:lnTo>
                    <a:pt x="17383" y="17760"/>
                  </a:lnTo>
                  <a:cubicBezTo>
                    <a:pt x="17268" y="17911"/>
                    <a:pt x="17102" y="18071"/>
                    <a:pt x="16929" y="18204"/>
                  </a:cubicBezTo>
                  <a:cubicBezTo>
                    <a:pt x="16877" y="18243"/>
                    <a:pt x="16830" y="18292"/>
                    <a:pt x="16781" y="18342"/>
                  </a:cubicBezTo>
                  <a:cubicBezTo>
                    <a:pt x="16733" y="18393"/>
                    <a:pt x="16689" y="18438"/>
                    <a:pt x="16639" y="18473"/>
                  </a:cubicBezTo>
                  <a:lnTo>
                    <a:pt x="16463" y="18606"/>
                  </a:lnTo>
                  <a:cubicBezTo>
                    <a:pt x="16230" y="18781"/>
                    <a:pt x="15992" y="18963"/>
                    <a:pt x="15740" y="19130"/>
                  </a:cubicBezTo>
                  <a:lnTo>
                    <a:pt x="15654" y="19191"/>
                  </a:lnTo>
                  <a:cubicBezTo>
                    <a:pt x="15561" y="19256"/>
                    <a:pt x="15464" y="19322"/>
                    <a:pt x="15358" y="19373"/>
                  </a:cubicBezTo>
                  <a:lnTo>
                    <a:pt x="15329" y="19384"/>
                  </a:lnTo>
                  <a:lnTo>
                    <a:pt x="15329" y="19418"/>
                  </a:lnTo>
                  <a:cubicBezTo>
                    <a:pt x="15334" y="19511"/>
                    <a:pt x="15362" y="19591"/>
                    <a:pt x="15387" y="19659"/>
                  </a:cubicBezTo>
                  <a:lnTo>
                    <a:pt x="15407" y="19710"/>
                  </a:lnTo>
                  <a:cubicBezTo>
                    <a:pt x="15427" y="19769"/>
                    <a:pt x="15443" y="19825"/>
                    <a:pt x="15461" y="19883"/>
                  </a:cubicBezTo>
                  <a:cubicBezTo>
                    <a:pt x="15504" y="20021"/>
                    <a:pt x="15547" y="20155"/>
                    <a:pt x="15605" y="20293"/>
                  </a:cubicBezTo>
                  <a:lnTo>
                    <a:pt x="15638" y="20368"/>
                  </a:lnTo>
                  <a:cubicBezTo>
                    <a:pt x="15692" y="20492"/>
                    <a:pt x="15750" y="20618"/>
                    <a:pt x="15762" y="20770"/>
                  </a:cubicBezTo>
                  <a:cubicBezTo>
                    <a:pt x="15154" y="21364"/>
                    <a:pt x="14341" y="21662"/>
                    <a:pt x="13421" y="21963"/>
                  </a:cubicBezTo>
                  <a:cubicBezTo>
                    <a:pt x="13290" y="22007"/>
                    <a:pt x="13156" y="22030"/>
                    <a:pt x="13018" y="22055"/>
                  </a:cubicBezTo>
                  <a:cubicBezTo>
                    <a:pt x="12912" y="22077"/>
                    <a:pt x="12803" y="22094"/>
                    <a:pt x="12691" y="22123"/>
                  </a:cubicBezTo>
                  <a:cubicBezTo>
                    <a:pt x="12419" y="22196"/>
                    <a:pt x="12059" y="22245"/>
                    <a:pt x="11772" y="22251"/>
                  </a:cubicBezTo>
                  <a:cubicBezTo>
                    <a:pt x="11746" y="22251"/>
                    <a:pt x="11710" y="22253"/>
                    <a:pt x="11672" y="22258"/>
                  </a:cubicBezTo>
                  <a:cubicBezTo>
                    <a:pt x="11644" y="22259"/>
                    <a:pt x="11607" y="22261"/>
                    <a:pt x="11569" y="22261"/>
                  </a:cubicBezTo>
                  <a:cubicBezTo>
                    <a:pt x="11515" y="22261"/>
                    <a:pt x="11460" y="22257"/>
                    <a:pt x="11429" y="22238"/>
                  </a:cubicBezTo>
                  <a:cubicBezTo>
                    <a:pt x="11367" y="22216"/>
                    <a:pt x="11338" y="22103"/>
                    <a:pt x="11314" y="22006"/>
                  </a:cubicBezTo>
                  <a:cubicBezTo>
                    <a:pt x="11307" y="21969"/>
                    <a:pt x="11297" y="21936"/>
                    <a:pt x="11288" y="21907"/>
                  </a:cubicBezTo>
                  <a:cubicBezTo>
                    <a:pt x="11252" y="21795"/>
                    <a:pt x="11223" y="21678"/>
                    <a:pt x="11198" y="21555"/>
                  </a:cubicBezTo>
                  <a:cubicBezTo>
                    <a:pt x="11169" y="21431"/>
                    <a:pt x="11140" y="21303"/>
                    <a:pt x="11099" y="21183"/>
                  </a:cubicBezTo>
                  <a:cubicBezTo>
                    <a:pt x="11086" y="21151"/>
                    <a:pt x="11076" y="21117"/>
                    <a:pt x="11061" y="21082"/>
                  </a:cubicBezTo>
                  <a:cubicBezTo>
                    <a:pt x="11024" y="20982"/>
                    <a:pt x="10986" y="20877"/>
                    <a:pt x="10986" y="20749"/>
                  </a:cubicBezTo>
                  <a:lnTo>
                    <a:pt x="10986" y="20698"/>
                  </a:lnTo>
                  <a:lnTo>
                    <a:pt x="10938" y="20698"/>
                  </a:lnTo>
                  <a:cubicBezTo>
                    <a:pt x="10864" y="20698"/>
                    <a:pt x="10779" y="20704"/>
                    <a:pt x="10695" y="20707"/>
                  </a:cubicBezTo>
                  <a:cubicBezTo>
                    <a:pt x="10605" y="20712"/>
                    <a:pt x="10508" y="20718"/>
                    <a:pt x="10416" y="20718"/>
                  </a:cubicBezTo>
                  <a:cubicBezTo>
                    <a:pt x="10330" y="20718"/>
                    <a:pt x="10248" y="20713"/>
                    <a:pt x="10180" y="20698"/>
                  </a:cubicBezTo>
                  <a:cubicBezTo>
                    <a:pt x="10141" y="20690"/>
                    <a:pt x="10101" y="20687"/>
                    <a:pt x="10062" y="20687"/>
                  </a:cubicBezTo>
                  <a:cubicBezTo>
                    <a:pt x="10036" y="20687"/>
                    <a:pt x="10011" y="20688"/>
                    <a:pt x="9985" y="20690"/>
                  </a:cubicBezTo>
                  <a:cubicBezTo>
                    <a:pt x="9974" y="20690"/>
                    <a:pt x="9962" y="20690"/>
                    <a:pt x="9950" y="20690"/>
                  </a:cubicBezTo>
                  <a:cubicBezTo>
                    <a:pt x="9908" y="20690"/>
                    <a:pt x="9868" y="20689"/>
                    <a:pt x="9827" y="20681"/>
                  </a:cubicBezTo>
                  <a:lnTo>
                    <a:pt x="9609" y="20674"/>
                  </a:lnTo>
                  <a:cubicBezTo>
                    <a:pt x="9557" y="20661"/>
                    <a:pt x="9498" y="20659"/>
                    <a:pt x="9442" y="20653"/>
                  </a:cubicBezTo>
                  <a:cubicBezTo>
                    <a:pt x="9388" y="20652"/>
                    <a:pt x="9330" y="20648"/>
                    <a:pt x="9277" y="20637"/>
                  </a:cubicBezTo>
                  <a:cubicBezTo>
                    <a:pt x="9155" y="20608"/>
                    <a:pt x="9030" y="20591"/>
                    <a:pt x="8911" y="20576"/>
                  </a:cubicBezTo>
                  <a:cubicBezTo>
                    <a:pt x="8766" y="20557"/>
                    <a:pt x="8630" y="20539"/>
                    <a:pt x="8494" y="20501"/>
                  </a:cubicBezTo>
                  <a:lnTo>
                    <a:pt x="7838" y="20341"/>
                  </a:lnTo>
                  <a:lnTo>
                    <a:pt x="7739" y="20307"/>
                  </a:lnTo>
                  <a:cubicBezTo>
                    <a:pt x="7185" y="20126"/>
                    <a:pt x="6611" y="19940"/>
                    <a:pt x="6147" y="19659"/>
                  </a:cubicBezTo>
                  <a:cubicBezTo>
                    <a:pt x="6089" y="19623"/>
                    <a:pt x="6029" y="19598"/>
                    <a:pt x="5971" y="19570"/>
                  </a:cubicBezTo>
                  <a:cubicBezTo>
                    <a:pt x="5916" y="19544"/>
                    <a:pt x="5858" y="19519"/>
                    <a:pt x="5806" y="19486"/>
                  </a:cubicBezTo>
                  <a:cubicBezTo>
                    <a:pt x="5449" y="19268"/>
                    <a:pt x="5068" y="19032"/>
                    <a:pt x="4708" y="18766"/>
                  </a:cubicBezTo>
                  <a:cubicBezTo>
                    <a:pt x="4642" y="18720"/>
                    <a:pt x="4584" y="18670"/>
                    <a:pt x="4520" y="18621"/>
                  </a:cubicBezTo>
                  <a:cubicBezTo>
                    <a:pt x="4501" y="18605"/>
                    <a:pt x="4481" y="18589"/>
                    <a:pt x="4461" y="18570"/>
                  </a:cubicBezTo>
                  <a:cubicBezTo>
                    <a:pt x="4424" y="18541"/>
                    <a:pt x="4392" y="18512"/>
                    <a:pt x="4356" y="18487"/>
                  </a:cubicBezTo>
                  <a:cubicBezTo>
                    <a:pt x="4336" y="18473"/>
                    <a:pt x="4317" y="18451"/>
                    <a:pt x="4298" y="18432"/>
                  </a:cubicBezTo>
                  <a:cubicBezTo>
                    <a:pt x="4266" y="18400"/>
                    <a:pt x="4232" y="18364"/>
                    <a:pt x="4192" y="18342"/>
                  </a:cubicBezTo>
                  <a:lnTo>
                    <a:pt x="4192" y="18294"/>
                  </a:lnTo>
                  <a:lnTo>
                    <a:pt x="4126" y="18317"/>
                  </a:lnTo>
                  <a:cubicBezTo>
                    <a:pt x="4072" y="18339"/>
                    <a:pt x="4023" y="18384"/>
                    <a:pt x="3978" y="18425"/>
                  </a:cubicBezTo>
                  <a:cubicBezTo>
                    <a:pt x="3953" y="18448"/>
                    <a:pt x="3930" y="18470"/>
                    <a:pt x="3908" y="18484"/>
                  </a:cubicBezTo>
                  <a:cubicBezTo>
                    <a:pt x="3793" y="18567"/>
                    <a:pt x="3683" y="18650"/>
                    <a:pt x="3575" y="18734"/>
                  </a:cubicBezTo>
                  <a:cubicBezTo>
                    <a:pt x="3517" y="18778"/>
                    <a:pt x="3462" y="18823"/>
                    <a:pt x="3401" y="18865"/>
                  </a:cubicBezTo>
                  <a:cubicBezTo>
                    <a:pt x="3369" y="18890"/>
                    <a:pt x="3335" y="18925"/>
                    <a:pt x="3305" y="18957"/>
                  </a:cubicBezTo>
                  <a:cubicBezTo>
                    <a:pt x="3274" y="18990"/>
                    <a:pt x="3245" y="19025"/>
                    <a:pt x="3212" y="19042"/>
                  </a:cubicBezTo>
                  <a:cubicBezTo>
                    <a:pt x="3187" y="19064"/>
                    <a:pt x="3152" y="19076"/>
                    <a:pt x="3123" y="19090"/>
                  </a:cubicBezTo>
                  <a:cubicBezTo>
                    <a:pt x="3079" y="19111"/>
                    <a:pt x="3037" y="19128"/>
                    <a:pt x="2999" y="19159"/>
                  </a:cubicBezTo>
                  <a:cubicBezTo>
                    <a:pt x="2921" y="19147"/>
                    <a:pt x="2858" y="19098"/>
                    <a:pt x="2796" y="19053"/>
                  </a:cubicBezTo>
                  <a:cubicBezTo>
                    <a:pt x="2774" y="19035"/>
                    <a:pt x="2757" y="19021"/>
                    <a:pt x="2735" y="19006"/>
                  </a:cubicBezTo>
                  <a:cubicBezTo>
                    <a:pt x="2473" y="18835"/>
                    <a:pt x="2258" y="18628"/>
                    <a:pt x="2100" y="18471"/>
                  </a:cubicBezTo>
                  <a:cubicBezTo>
                    <a:pt x="1700" y="18071"/>
                    <a:pt x="1346" y="17629"/>
                    <a:pt x="1050" y="17158"/>
                  </a:cubicBezTo>
                  <a:cubicBezTo>
                    <a:pt x="968" y="17029"/>
                    <a:pt x="893" y="16895"/>
                    <a:pt x="823" y="16760"/>
                  </a:cubicBezTo>
                  <a:cubicBezTo>
                    <a:pt x="758" y="16646"/>
                    <a:pt x="695" y="16532"/>
                    <a:pt x="627" y="16418"/>
                  </a:cubicBezTo>
                  <a:cubicBezTo>
                    <a:pt x="617" y="16404"/>
                    <a:pt x="612" y="16386"/>
                    <a:pt x="606" y="16366"/>
                  </a:cubicBezTo>
                  <a:cubicBezTo>
                    <a:pt x="599" y="16345"/>
                    <a:pt x="592" y="16327"/>
                    <a:pt x="583" y="16305"/>
                  </a:cubicBezTo>
                  <a:cubicBezTo>
                    <a:pt x="505" y="16145"/>
                    <a:pt x="416" y="15956"/>
                    <a:pt x="332" y="15761"/>
                  </a:cubicBezTo>
                  <a:lnTo>
                    <a:pt x="253" y="15521"/>
                  </a:lnTo>
                  <a:cubicBezTo>
                    <a:pt x="256" y="15408"/>
                    <a:pt x="358" y="15348"/>
                    <a:pt x="452" y="15291"/>
                  </a:cubicBezTo>
                  <a:cubicBezTo>
                    <a:pt x="474" y="15280"/>
                    <a:pt x="496" y="15268"/>
                    <a:pt x="513" y="15254"/>
                  </a:cubicBezTo>
                  <a:cubicBezTo>
                    <a:pt x="631" y="15175"/>
                    <a:pt x="753" y="15098"/>
                    <a:pt x="875" y="15021"/>
                  </a:cubicBezTo>
                  <a:cubicBezTo>
                    <a:pt x="1044" y="14913"/>
                    <a:pt x="1223" y="14801"/>
                    <a:pt x="1390" y="14684"/>
                  </a:cubicBezTo>
                  <a:cubicBezTo>
                    <a:pt x="1421" y="14662"/>
                    <a:pt x="1442" y="14633"/>
                    <a:pt x="1460" y="14607"/>
                  </a:cubicBezTo>
                  <a:cubicBezTo>
                    <a:pt x="1477" y="14583"/>
                    <a:pt x="1493" y="14562"/>
                    <a:pt x="1514" y="14548"/>
                  </a:cubicBezTo>
                  <a:lnTo>
                    <a:pt x="1538" y="14532"/>
                  </a:lnTo>
                  <a:lnTo>
                    <a:pt x="1532" y="14502"/>
                  </a:lnTo>
                  <a:cubicBezTo>
                    <a:pt x="1521" y="14426"/>
                    <a:pt x="1493" y="14358"/>
                    <a:pt x="1464" y="14291"/>
                  </a:cubicBezTo>
                  <a:cubicBezTo>
                    <a:pt x="1451" y="14265"/>
                    <a:pt x="1442" y="14237"/>
                    <a:pt x="1434" y="14213"/>
                  </a:cubicBezTo>
                  <a:cubicBezTo>
                    <a:pt x="1393" y="14105"/>
                    <a:pt x="1362" y="13995"/>
                    <a:pt x="1327" y="13886"/>
                  </a:cubicBezTo>
                  <a:cubicBezTo>
                    <a:pt x="1306" y="13811"/>
                    <a:pt x="1284" y="13736"/>
                    <a:pt x="1261" y="13663"/>
                  </a:cubicBezTo>
                  <a:cubicBezTo>
                    <a:pt x="1198" y="13470"/>
                    <a:pt x="1162" y="13269"/>
                    <a:pt x="1124" y="13057"/>
                  </a:cubicBezTo>
                  <a:cubicBezTo>
                    <a:pt x="1099" y="12907"/>
                    <a:pt x="1072" y="12757"/>
                    <a:pt x="1035" y="12612"/>
                  </a:cubicBezTo>
                  <a:cubicBezTo>
                    <a:pt x="1022" y="12557"/>
                    <a:pt x="1019" y="12498"/>
                    <a:pt x="1013" y="12445"/>
                  </a:cubicBezTo>
                  <a:cubicBezTo>
                    <a:pt x="1008" y="12387"/>
                    <a:pt x="1005" y="12330"/>
                    <a:pt x="990" y="12279"/>
                  </a:cubicBezTo>
                  <a:cubicBezTo>
                    <a:pt x="973" y="12205"/>
                    <a:pt x="973" y="12126"/>
                    <a:pt x="973" y="12039"/>
                  </a:cubicBezTo>
                  <a:cubicBezTo>
                    <a:pt x="973" y="11952"/>
                    <a:pt x="973" y="11865"/>
                    <a:pt x="954" y="11780"/>
                  </a:cubicBezTo>
                  <a:cubicBezTo>
                    <a:pt x="948" y="11756"/>
                    <a:pt x="947" y="11726"/>
                    <a:pt x="947" y="11689"/>
                  </a:cubicBezTo>
                  <a:lnTo>
                    <a:pt x="948" y="11561"/>
                  </a:lnTo>
                  <a:cubicBezTo>
                    <a:pt x="948" y="11508"/>
                    <a:pt x="942" y="11468"/>
                    <a:pt x="935" y="11430"/>
                  </a:cubicBezTo>
                  <a:cubicBezTo>
                    <a:pt x="922" y="11376"/>
                    <a:pt x="915" y="11267"/>
                    <a:pt x="915" y="11148"/>
                  </a:cubicBezTo>
                  <a:cubicBezTo>
                    <a:pt x="915" y="11029"/>
                    <a:pt x="922" y="10921"/>
                    <a:pt x="935" y="10863"/>
                  </a:cubicBezTo>
                  <a:cubicBezTo>
                    <a:pt x="941" y="10841"/>
                    <a:pt x="942" y="10816"/>
                    <a:pt x="942" y="10781"/>
                  </a:cubicBezTo>
                  <a:lnTo>
                    <a:pt x="941" y="10707"/>
                  </a:lnTo>
                  <a:cubicBezTo>
                    <a:pt x="941" y="10694"/>
                    <a:pt x="941" y="10675"/>
                    <a:pt x="947" y="10653"/>
                  </a:cubicBezTo>
                  <a:lnTo>
                    <a:pt x="963" y="10283"/>
                  </a:lnTo>
                  <a:cubicBezTo>
                    <a:pt x="995" y="10137"/>
                    <a:pt x="1009" y="9983"/>
                    <a:pt x="1022" y="9836"/>
                  </a:cubicBezTo>
                  <a:cubicBezTo>
                    <a:pt x="1037" y="9672"/>
                    <a:pt x="1051" y="9519"/>
                    <a:pt x="1089" y="9373"/>
                  </a:cubicBezTo>
                  <a:cubicBezTo>
                    <a:pt x="1122" y="9246"/>
                    <a:pt x="1150" y="9115"/>
                    <a:pt x="1179" y="8986"/>
                  </a:cubicBezTo>
                  <a:cubicBezTo>
                    <a:pt x="1218" y="8791"/>
                    <a:pt x="1261" y="8588"/>
                    <a:pt x="1325" y="8403"/>
                  </a:cubicBezTo>
                  <a:cubicBezTo>
                    <a:pt x="1407" y="8148"/>
                    <a:pt x="1503" y="7897"/>
                    <a:pt x="1596" y="7654"/>
                  </a:cubicBezTo>
                  <a:cubicBezTo>
                    <a:pt x="1634" y="7554"/>
                    <a:pt x="1726" y="7315"/>
                    <a:pt x="1726" y="7315"/>
                  </a:cubicBezTo>
                  <a:lnTo>
                    <a:pt x="1688" y="7295"/>
                  </a:lnTo>
                  <a:cubicBezTo>
                    <a:pt x="1612" y="7257"/>
                    <a:pt x="1544" y="7199"/>
                    <a:pt x="1477" y="7147"/>
                  </a:cubicBezTo>
                  <a:cubicBezTo>
                    <a:pt x="1429" y="7106"/>
                    <a:pt x="1380" y="7068"/>
                    <a:pt x="1332" y="7033"/>
                  </a:cubicBezTo>
                  <a:lnTo>
                    <a:pt x="1249" y="6981"/>
                  </a:lnTo>
                  <a:cubicBezTo>
                    <a:pt x="1121" y="6895"/>
                    <a:pt x="992" y="6806"/>
                    <a:pt x="859" y="6727"/>
                  </a:cubicBezTo>
                  <a:cubicBezTo>
                    <a:pt x="839" y="6713"/>
                    <a:pt x="820" y="6706"/>
                    <a:pt x="804" y="6703"/>
                  </a:cubicBezTo>
                  <a:cubicBezTo>
                    <a:pt x="790" y="6702"/>
                    <a:pt x="781" y="6696"/>
                    <a:pt x="772" y="6690"/>
                  </a:cubicBezTo>
                  <a:cubicBezTo>
                    <a:pt x="739" y="6667"/>
                    <a:pt x="707" y="6636"/>
                    <a:pt x="675" y="6600"/>
                  </a:cubicBezTo>
                  <a:cubicBezTo>
                    <a:pt x="644" y="6568"/>
                    <a:pt x="614" y="6535"/>
                    <a:pt x="577" y="6507"/>
                  </a:cubicBezTo>
                  <a:cubicBezTo>
                    <a:pt x="586" y="6212"/>
                    <a:pt x="699" y="5976"/>
                    <a:pt x="806" y="5750"/>
                  </a:cubicBezTo>
                  <a:cubicBezTo>
                    <a:pt x="835" y="5691"/>
                    <a:pt x="861" y="5635"/>
                    <a:pt x="888" y="5576"/>
                  </a:cubicBezTo>
                  <a:cubicBezTo>
                    <a:pt x="1124" y="5033"/>
                    <a:pt x="1464" y="4579"/>
                    <a:pt x="1793" y="4140"/>
                  </a:cubicBezTo>
                  <a:lnTo>
                    <a:pt x="1848" y="4066"/>
                  </a:lnTo>
                  <a:cubicBezTo>
                    <a:pt x="1900" y="3998"/>
                    <a:pt x="1960" y="3935"/>
                    <a:pt x="2017" y="3870"/>
                  </a:cubicBezTo>
                  <a:cubicBezTo>
                    <a:pt x="2076" y="3804"/>
                    <a:pt x="2136" y="3739"/>
                    <a:pt x="2184" y="3675"/>
                  </a:cubicBezTo>
                  <a:lnTo>
                    <a:pt x="2335" y="3532"/>
                  </a:lnTo>
                  <a:cubicBezTo>
                    <a:pt x="2502" y="3311"/>
                    <a:pt x="2744" y="3118"/>
                    <a:pt x="2914" y="2990"/>
                  </a:cubicBezTo>
                  <a:cubicBezTo>
                    <a:pt x="2946" y="2967"/>
                    <a:pt x="2976" y="2936"/>
                    <a:pt x="3007" y="2907"/>
                  </a:cubicBezTo>
                  <a:cubicBezTo>
                    <a:pt x="3065" y="2852"/>
                    <a:pt x="3125" y="2794"/>
                    <a:pt x="3209" y="2765"/>
                  </a:cubicBezTo>
                  <a:cubicBezTo>
                    <a:pt x="3212" y="2763"/>
                    <a:pt x="3218" y="2761"/>
                    <a:pt x="3227" y="2761"/>
                  </a:cubicBezTo>
                  <a:cubicBezTo>
                    <a:pt x="3257" y="2761"/>
                    <a:pt x="3328" y="2783"/>
                    <a:pt x="3488" y="2900"/>
                  </a:cubicBezTo>
                  <a:cubicBezTo>
                    <a:pt x="3581" y="2968"/>
                    <a:pt x="3670" y="3048"/>
                    <a:pt x="3756" y="3127"/>
                  </a:cubicBezTo>
                  <a:cubicBezTo>
                    <a:pt x="3840" y="3202"/>
                    <a:pt x="3929" y="3284"/>
                    <a:pt x="4022" y="3352"/>
                  </a:cubicBezTo>
                  <a:cubicBezTo>
                    <a:pt x="4128" y="3429"/>
                    <a:pt x="4218" y="3500"/>
                    <a:pt x="4302" y="3580"/>
                  </a:cubicBezTo>
                  <a:cubicBezTo>
                    <a:pt x="4324" y="3602"/>
                    <a:pt x="4350" y="3617"/>
                    <a:pt x="4372" y="3628"/>
                  </a:cubicBezTo>
                  <a:cubicBezTo>
                    <a:pt x="4394" y="3641"/>
                    <a:pt x="4411" y="3652"/>
                    <a:pt x="4426" y="3668"/>
                  </a:cubicBezTo>
                  <a:lnTo>
                    <a:pt x="4443" y="3689"/>
                  </a:lnTo>
                  <a:lnTo>
                    <a:pt x="4472" y="3684"/>
                  </a:lnTo>
                  <a:cubicBezTo>
                    <a:pt x="4530" y="3672"/>
                    <a:pt x="4564" y="3637"/>
                    <a:pt x="4592" y="3608"/>
                  </a:cubicBezTo>
                  <a:cubicBezTo>
                    <a:pt x="4605" y="3595"/>
                    <a:pt x="4613" y="3585"/>
                    <a:pt x="4625" y="3577"/>
                  </a:cubicBezTo>
                  <a:lnTo>
                    <a:pt x="4751" y="3481"/>
                  </a:lnTo>
                  <a:cubicBezTo>
                    <a:pt x="4817" y="3433"/>
                    <a:pt x="4879" y="3384"/>
                    <a:pt x="4940" y="3342"/>
                  </a:cubicBezTo>
                  <a:cubicBezTo>
                    <a:pt x="5175" y="3178"/>
                    <a:pt x="5429" y="3025"/>
                    <a:pt x="5675" y="2880"/>
                  </a:cubicBezTo>
                  <a:cubicBezTo>
                    <a:pt x="5763" y="2827"/>
                    <a:pt x="5851" y="2773"/>
                    <a:pt x="5941" y="2721"/>
                  </a:cubicBezTo>
                  <a:cubicBezTo>
                    <a:pt x="6067" y="2645"/>
                    <a:pt x="6202" y="2584"/>
                    <a:pt x="6341" y="2525"/>
                  </a:cubicBezTo>
                  <a:lnTo>
                    <a:pt x="6642" y="2391"/>
                  </a:lnTo>
                  <a:cubicBezTo>
                    <a:pt x="6778" y="2328"/>
                    <a:pt x="6916" y="2266"/>
                    <a:pt x="7053" y="2209"/>
                  </a:cubicBezTo>
                  <a:cubicBezTo>
                    <a:pt x="7254" y="2125"/>
                    <a:pt x="7457" y="2065"/>
                    <a:pt x="7672" y="2000"/>
                  </a:cubicBezTo>
                  <a:cubicBezTo>
                    <a:pt x="7777" y="1969"/>
                    <a:pt x="7883" y="1934"/>
                    <a:pt x="7991" y="1901"/>
                  </a:cubicBezTo>
                  <a:cubicBezTo>
                    <a:pt x="8155" y="1847"/>
                    <a:pt x="8337" y="1817"/>
                    <a:pt x="8511" y="1782"/>
                  </a:cubicBezTo>
                  <a:cubicBezTo>
                    <a:pt x="8641" y="1760"/>
                    <a:pt x="8770" y="1737"/>
                    <a:pt x="8897" y="1703"/>
                  </a:cubicBezTo>
                  <a:cubicBezTo>
                    <a:pt x="8966" y="1687"/>
                    <a:pt x="9035" y="1682"/>
                    <a:pt x="9107" y="1679"/>
                  </a:cubicBezTo>
                  <a:cubicBezTo>
                    <a:pt x="9180" y="1673"/>
                    <a:pt x="9253" y="1668"/>
                    <a:pt x="9330" y="1652"/>
                  </a:cubicBezTo>
                  <a:cubicBezTo>
                    <a:pt x="9381" y="1639"/>
                    <a:pt x="9434" y="1638"/>
                    <a:pt x="9496" y="1636"/>
                  </a:cubicBezTo>
                  <a:cubicBezTo>
                    <a:pt x="9557" y="1635"/>
                    <a:pt x="9623" y="1631"/>
                    <a:pt x="9692" y="1616"/>
                  </a:cubicBezTo>
                  <a:cubicBezTo>
                    <a:pt x="9838" y="1583"/>
                    <a:pt x="10027" y="1575"/>
                    <a:pt x="10217" y="1575"/>
                  </a:cubicBezTo>
                  <a:cubicBezTo>
                    <a:pt x="10297" y="1575"/>
                    <a:pt x="10377" y="1577"/>
                    <a:pt x="10455" y="1578"/>
                  </a:cubicBezTo>
                  <a:cubicBezTo>
                    <a:pt x="10531" y="1578"/>
                    <a:pt x="10605" y="1580"/>
                    <a:pt x="10675" y="1580"/>
                  </a:cubicBezTo>
                  <a:cubicBezTo>
                    <a:pt x="10782" y="1580"/>
                    <a:pt x="10887" y="1587"/>
                    <a:pt x="10990" y="1594"/>
                  </a:cubicBezTo>
                  <a:cubicBezTo>
                    <a:pt x="11060" y="1600"/>
                    <a:pt x="11127" y="1603"/>
                    <a:pt x="11197" y="1607"/>
                  </a:cubicBezTo>
                  <a:cubicBezTo>
                    <a:pt x="11211" y="1609"/>
                    <a:pt x="11227" y="1613"/>
                    <a:pt x="11247" y="1615"/>
                  </a:cubicBezTo>
                  <a:cubicBezTo>
                    <a:pt x="11279" y="1618"/>
                    <a:pt x="11312" y="1623"/>
                    <a:pt x="11343" y="1623"/>
                  </a:cubicBezTo>
                  <a:cubicBezTo>
                    <a:pt x="11376" y="1623"/>
                    <a:pt x="11407" y="1617"/>
                    <a:pt x="11429" y="1599"/>
                  </a:cubicBezTo>
                  <a:cubicBezTo>
                    <a:pt x="11454" y="1574"/>
                    <a:pt x="11476" y="1514"/>
                    <a:pt x="11534" y="1305"/>
                  </a:cubicBezTo>
                  <a:cubicBezTo>
                    <a:pt x="11547" y="1266"/>
                    <a:pt x="11556" y="1231"/>
                    <a:pt x="11560" y="1215"/>
                  </a:cubicBezTo>
                  <a:cubicBezTo>
                    <a:pt x="11596" y="1109"/>
                    <a:pt x="11625" y="994"/>
                    <a:pt x="11656" y="880"/>
                  </a:cubicBezTo>
                  <a:cubicBezTo>
                    <a:pt x="11710" y="670"/>
                    <a:pt x="11768" y="452"/>
                    <a:pt x="11860" y="286"/>
                  </a:cubicBezTo>
                  <a:cubicBezTo>
                    <a:pt x="11938" y="278"/>
                    <a:pt x="12041" y="270"/>
                    <a:pt x="12121" y="249"/>
                  </a:cubicBezTo>
                  <a:cubicBezTo>
                    <a:pt x="12139" y="245"/>
                    <a:pt x="12162" y="244"/>
                    <a:pt x="12186" y="244"/>
                  </a:cubicBezTo>
                  <a:close/>
                  <a:moveTo>
                    <a:pt x="12307" y="0"/>
                  </a:moveTo>
                  <a:cubicBezTo>
                    <a:pt x="12223" y="0"/>
                    <a:pt x="12138" y="7"/>
                    <a:pt x="12083" y="20"/>
                  </a:cubicBezTo>
                  <a:cubicBezTo>
                    <a:pt x="12037" y="30"/>
                    <a:pt x="11992" y="33"/>
                    <a:pt x="11948" y="34"/>
                  </a:cubicBezTo>
                  <a:cubicBezTo>
                    <a:pt x="11867" y="40"/>
                    <a:pt x="11790" y="44"/>
                    <a:pt x="11723" y="89"/>
                  </a:cubicBezTo>
                  <a:cubicBezTo>
                    <a:pt x="11647" y="142"/>
                    <a:pt x="11625" y="238"/>
                    <a:pt x="11604" y="329"/>
                  </a:cubicBezTo>
                  <a:cubicBezTo>
                    <a:pt x="11596" y="366"/>
                    <a:pt x="11589" y="398"/>
                    <a:pt x="11578" y="430"/>
                  </a:cubicBezTo>
                  <a:cubicBezTo>
                    <a:pt x="11546" y="529"/>
                    <a:pt x="11511" y="643"/>
                    <a:pt x="11480" y="760"/>
                  </a:cubicBezTo>
                  <a:cubicBezTo>
                    <a:pt x="11454" y="856"/>
                    <a:pt x="11426" y="949"/>
                    <a:pt x="11397" y="1037"/>
                  </a:cubicBezTo>
                  <a:cubicBezTo>
                    <a:pt x="11383" y="1078"/>
                    <a:pt x="11375" y="1128"/>
                    <a:pt x="11367" y="1173"/>
                  </a:cubicBezTo>
                  <a:cubicBezTo>
                    <a:pt x="11354" y="1240"/>
                    <a:pt x="11343" y="1302"/>
                    <a:pt x="11314" y="1347"/>
                  </a:cubicBezTo>
                  <a:cubicBezTo>
                    <a:pt x="11192" y="1346"/>
                    <a:pt x="11070" y="1338"/>
                    <a:pt x="10944" y="1331"/>
                  </a:cubicBezTo>
                  <a:cubicBezTo>
                    <a:pt x="10791" y="1321"/>
                    <a:pt x="10632" y="1311"/>
                    <a:pt x="10467" y="1311"/>
                  </a:cubicBezTo>
                  <a:lnTo>
                    <a:pt x="10390" y="1311"/>
                  </a:lnTo>
                  <a:cubicBezTo>
                    <a:pt x="10358" y="1310"/>
                    <a:pt x="10325" y="1309"/>
                    <a:pt x="10293" y="1309"/>
                  </a:cubicBezTo>
                  <a:cubicBezTo>
                    <a:pt x="10239" y="1309"/>
                    <a:pt x="10186" y="1312"/>
                    <a:pt x="10142" y="1324"/>
                  </a:cubicBezTo>
                  <a:cubicBezTo>
                    <a:pt x="10128" y="1326"/>
                    <a:pt x="10111" y="1327"/>
                    <a:pt x="10093" y="1327"/>
                  </a:cubicBezTo>
                  <a:cubicBezTo>
                    <a:pt x="10079" y="1327"/>
                    <a:pt x="10064" y="1327"/>
                    <a:pt x="10049" y="1325"/>
                  </a:cubicBezTo>
                  <a:cubicBezTo>
                    <a:pt x="10013" y="1325"/>
                    <a:pt x="9980" y="1325"/>
                    <a:pt x="9961" y="1331"/>
                  </a:cubicBezTo>
                  <a:lnTo>
                    <a:pt x="9680" y="1340"/>
                  </a:lnTo>
                  <a:cubicBezTo>
                    <a:pt x="9628" y="1353"/>
                    <a:pt x="9573" y="1354"/>
                    <a:pt x="9513" y="1356"/>
                  </a:cubicBezTo>
                  <a:cubicBezTo>
                    <a:pt x="9446" y="1357"/>
                    <a:pt x="9376" y="1362"/>
                    <a:pt x="9309" y="1376"/>
                  </a:cubicBezTo>
                  <a:cubicBezTo>
                    <a:pt x="9180" y="1407"/>
                    <a:pt x="9045" y="1423"/>
                    <a:pt x="8915" y="1437"/>
                  </a:cubicBezTo>
                  <a:cubicBezTo>
                    <a:pt x="8757" y="1458"/>
                    <a:pt x="8597" y="1478"/>
                    <a:pt x="8441" y="1522"/>
                  </a:cubicBezTo>
                  <a:cubicBezTo>
                    <a:pt x="8335" y="1551"/>
                    <a:pt x="8228" y="1574"/>
                    <a:pt x="8117" y="1597"/>
                  </a:cubicBezTo>
                  <a:cubicBezTo>
                    <a:pt x="7973" y="1631"/>
                    <a:pt x="7824" y="1666"/>
                    <a:pt x="7680" y="1711"/>
                  </a:cubicBezTo>
                  <a:cubicBezTo>
                    <a:pt x="7165" y="1884"/>
                    <a:pt x="6721" y="2051"/>
                    <a:pt x="6320" y="2227"/>
                  </a:cubicBezTo>
                  <a:cubicBezTo>
                    <a:pt x="6168" y="2295"/>
                    <a:pt x="5987" y="2392"/>
                    <a:pt x="5791" y="2512"/>
                  </a:cubicBezTo>
                  <a:cubicBezTo>
                    <a:pt x="5686" y="2574"/>
                    <a:pt x="5580" y="2634"/>
                    <a:pt x="5475" y="2692"/>
                  </a:cubicBezTo>
                  <a:cubicBezTo>
                    <a:pt x="5308" y="2785"/>
                    <a:pt x="5135" y="2880"/>
                    <a:pt x="4975" y="2993"/>
                  </a:cubicBezTo>
                  <a:cubicBezTo>
                    <a:pt x="4879" y="3061"/>
                    <a:pt x="4785" y="3130"/>
                    <a:pt x="4686" y="3199"/>
                  </a:cubicBezTo>
                  <a:lnTo>
                    <a:pt x="4625" y="3244"/>
                  </a:lnTo>
                  <a:cubicBezTo>
                    <a:pt x="4603" y="3260"/>
                    <a:pt x="4581" y="3281"/>
                    <a:pt x="4562" y="3298"/>
                  </a:cubicBezTo>
                  <a:cubicBezTo>
                    <a:pt x="4530" y="3330"/>
                    <a:pt x="4494" y="3361"/>
                    <a:pt x="4477" y="3374"/>
                  </a:cubicBezTo>
                  <a:cubicBezTo>
                    <a:pt x="4455" y="3364"/>
                    <a:pt x="4378" y="3295"/>
                    <a:pt x="4334" y="3259"/>
                  </a:cubicBezTo>
                  <a:cubicBezTo>
                    <a:pt x="4302" y="3230"/>
                    <a:pt x="4273" y="3204"/>
                    <a:pt x="4257" y="3192"/>
                  </a:cubicBezTo>
                  <a:cubicBezTo>
                    <a:pt x="4147" y="3114"/>
                    <a:pt x="4045" y="3028"/>
                    <a:pt x="3939" y="2945"/>
                  </a:cubicBezTo>
                  <a:cubicBezTo>
                    <a:pt x="3833" y="2855"/>
                    <a:pt x="3721" y="2768"/>
                    <a:pt x="3607" y="2683"/>
                  </a:cubicBezTo>
                  <a:lnTo>
                    <a:pt x="3581" y="2663"/>
                  </a:lnTo>
                  <a:cubicBezTo>
                    <a:pt x="3504" y="2606"/>
                    <a:pt x="3366" y="2502"/>
                    <a:pt x="3228" y="2502"/>
                  </a:cubicBezTo>
                  <a:cubicBezTo>
                    <a:pt x="3205" y="2502"/>
                    <a:pt x="3182" y="2505"/>
                    <a:pt x="3159" y="2512"/>
                  </a:cubicBezTo>
                  <a:cubicBezTo>
                    <a:pt x="3085" y="2533"/>
                    <a:pt x="3026" y="2581"/>
                    <a:pt x="2972" y="2622"/>
                  </a:cubicBezTo>
                  <a:lnTo>
                    <a:pt x="2927" y="2656"/>
                  </a:lnTo>
                  <a:cubicBezTo>
                    <a:pt x="2834" y="2722"/>
                    <a:pt x="2751" y="2794"/>
                    <a:pt x="2665" y="2866"/>
                  </a:cubicBezTo>
                  <a:cubicBezTo>
                    <a:pt x="2597" y="2925"/>
                    <a:pt x="2528" y="2981"/>
                    <a:pt x="2451" y="3041"/>
                  </a:cubicBezTo>
                  <a:lnTo>
                    <a:pt x="2347" y="3153"/>
                  </a:lnTo>
                  <a:cubicBezTo>
                    <a:pt x="2091" y="3348"/>
                    <a:pt x="1819" y="3689"/>
                    <a:pt x="1681" y="3877"/>
                  </a:cubicBezTo>
                  <a:cubicBezTo>
                    <a:pt x="1636" y="3931"/>
                    <a:pt x="1591" y="3987"/>
                    <a:pt x="1544" y="4040"/>
                  </a:cubicBezTo>
                  <a:cubicBezTo>
                    <a:pt x="1486" y="4105"/>
                    <a:pt x="1429" y="4171"/>
                    <a:pt x="1380" y="4242"/>
                  </a:cubicBezTo>
                  <a:cubicBezTo>
                    <a:pt x="1138" y="4583"/>
                    <a:pt x="861" y="4999"/>
                    <a:pt x="634" y="5514"/>
                  </a:cubicBezTo>
                  <a:lnTo>
                    <a:pt x="586" y="5622"/>
                  </a:lnTo>
                  <a:cubicBezTo>
                    <a:pt x="471" y="5872"/>
                    <a:pt x="339" y="6160"/>
                    <a:pt x="339" y="6492"/>
                  </a:cubicBezTo>
                  <a:cubicBezTo>
                    <a:pt x="339" y="6514"/>
                    <a:pt x="340" y="6574"/>
                    <a:pt x="340" y="6574"/>
                  </a:cubicBezTo>
                  <a:lnTo>
                    <a:pt x="353" y="6588"/>
                  </a:lnTo>
                  <a:cubicBezTo>
                    <a:pt x="550" y="6792"/>
                    <a:pt x="804" y="6952"/>
                    <a:pt x="1048" y="7105"/>
                  </a:cubicBezTo>
                  <a:lnTo>
                    <a:pt x="1114" y="7144"/>
                  </a:lnTo>
                  <a:cubicBezTo>
                    <a:pt x="1150" y="7166"/>
                    <a:pt x="1186" y="7187"/>
                    <a:pt x="1224" y="7209"/>
                  </a:cubicBezTo>
                  <a:cubicBezTo>
                    <a:pt x="1296" y="7250"/>
                    <a:pt x="1370" y="7292"/>
                    <a:pt x="1426" y="7339"/>
                  </a:cubicBezTo>
                  <a:cubicBezTo>
                    <a:pt x="1421" y="7359"/>
                    <a:pt x="1412" y="7384"/>
                    <a:pt x="1405" y="7401"/>
                  </a:cubicBezTo>
                  <a:cubicBezTo>
                    <a:pt x="1371" y="7483"/>
                    <a:pt x="1339" y="7564"/>
                    <a:pt x="1307" y="7648"/>
                  </a:cubicBezTo>
                  <a:lnTo>
                    <a:pt x="1277" y="7730"/>
                  </a:lnTo>
                  <a:cubicBezTo>
                    <a:pt x="1200" y="7932"/>
                    <a:pt x="1131" y="8146"/>
                    <a:pt x="1064" y="8356"/>
                  </a:cubicBezTo>
                  <a:lnTo>
                    <a:pt x="995" y="8572"/>
                  </a:lnTo>
                  <a:cubicBezTo>
                    <a:pt x="963" y="8682"/>
                    <a:pt x="936" y="8798"/>
                    <a:pt x="913" y="8909"/>
                  </a:cubicBezTo>
                  <a:cubicBezTo>
                    <a:pt x="897" y="8993"/>
                    <a:pt x="883" y="9075"/>
                    <a:pt x="859" y="9157"/>
                  </a:cubicBezTo>
                  <a:lnTo>
                    <a:pt x="759" y="9713"/>
                  </a:lnTo>
                  <a:lnTo>
                    <a:pt x="742" y="9915"/>
                  </a:lnTo>
                  <a:cubicBezTo>
                    <a:pt x="714" y="10033"/>
                    <a:pt x="710" y="10164"/>
                    <a:pt x="704" y="10293"/>
                  </a:cubicBezTo>
                  <a:cubicBezTo>
                    <a:pt x="702" y="10414"/>
                    <a:pt x="696" y="10542"/>
                    <a:pt x="672" y="10665"/>
                  </a:cubicBezTo>
                  <a:lnTo>
                    <a:pt x="672" y="10870"/>
                  </a:lnTo>
                  <a:cubicBezTo>
                    <a:pt x="651" y="10949"/>
                    <a:pt x="650" y="11097"/>
                    <a:pt x="650" y="11177"/>
                  </a:cubicBezTo>
                  <a:cubicBezTo>
                    <a:pt x="650" y="11359"/>
                    <a:pt x="663" y="11543"/>
                    <a:pt x="679" y="11616"/>
                  </a:cubicBezTo>
                  <a:lnTo>
                    <a:pt x="681" y="11779"/>
                  </a:lnTo>
                  <a:cubicBezTo>
                    <a:pt x="696" y="11856"/>
                    <a:pt x="701" y="11937"/>
                    <a:pt x="702" y="12020"/>
                  </a:cubicBezTo>
                  <a:cubicBezTo>
                    <a:pt x="702" y="12112"/>
                    <a:pt x="704" y="12205"/>
                    <a:pt x="726" y="12295"/>
                  </a:cubicBezTo>
                  <a:cubicBezTo>
                    <a:pt x="740" y="12353"/>
                    <a:pt x="746" y="12416"/>
                    <a:pt x="749" y="12477"/>
                  </a:cubicBezTo>
                  <a:cubicBezTo>
                    <a:pt x="755" y="12546"/>
                    <a:pt x="762" y="12621"/>
                    <a:pt x="781" y="12692"/>
                  </a:cubicBezTo>
                  <a:cubicBezTo>
                    <a:pt x="806" y="12798"/>
                    <a:pt x="827" y="12913"/>
                    <a:pt x="849" y="13026"/>
                  </a:cubicBezTo>
                  <a:cubicBezTo>
                    <a:pt x="872" y="13153"/>
                    <a:pt x="900" y="13284"/>
                    <a:pt x="933" y="13406"/>
                  </a:cubicBezTo>
                  <a:cubicBezTo>
                    <a:pt x="958" y="13502"/>
                    <a:pt x="984" y="13595"/>
                    <a:pt x="1008" y="13688"/>
                  </a:cubicBezTo>
                  <a:cubicBezTo>
                    <a:pt x="1051" y="13859"/>
                    <a:pt x="1091" y="14025"/>
                    <a:pt x="1152" y="14185"/>
                  </a:cubicBezTo>
                  <a:cubicBezTo>
                    <a:pt x="1163" y="14218"/>
                    <a:pt x="1173" y="14255"/>
                    <a:pt x="1181" y="14291"/>
                  </a:cubicBezTo>
                  <a:cubicBezTo>
                    <a:pt x="1195" y="14349"/>
                    <a:pt x="1211" y="14409"/>
                    <a:pt x="1240" y="14458"/>
                  </a:cubicBezTo>
                  <a:cubicBezTo>
                    <a:pt x="1204" y="14496"/>
                    <a:pt x="1104" y="14550"/>
                    <a:pt x="1053" y="14582"/>
                  </a:cubicBezTo>
                  <a:cubicBezTo>
                    <a:pt x="1015" y="14601"/>
                    <a:pt x="981" y="14620"/>
                    <a:pt x="960" y="14634"/>
                  </a:cubicBezTo>
                  <a:cubicBezTo>
                    <a:pt x="856" y="14708"/>
                    <a:pt x="747" y="14780"/>
                    <a:pt x="640" y="14854"/>
                  </a:cubicBezTo>
                  <a:cubicBezTo>
                    <a:pt x="529" y="14928"/>
                    <a:pt x="419" y="15004"/>
                    <a:pt x="313" y="15079"/>
                  </a:cubicBezTo>
                  <a:lnTo>
                    <a:pt x="291" y="15092"/>
                  </a:lnTo>
                  <a:cubicBezTo>
                    <a:pt x="186" y="15168"/>
                    <a:pt x="51" y="15259"/>
                    <a:pt x="13" y="15403"/>
                  </a:cubicBezTo>
                  <a:cubicBezTo>
                    <a:pt x="6" y="15432"/>
                    <a:pt x="0" y="15460"/>
                    <a:pt x="0" y="15488"/>
                  </a:cubicBezTo>
                  <a:cubicBezTo>
                    <a:pt x="0" y="15594"/>
                    <a:pt x="47" y="15691"/>
                    <a:pt x="77" y="15761"/>
                  </a:cubicBezTo>
                  <a:lnTo>
                    <a:pt x="97" y="15805"/>
                  </a:lnTo>
                  <a:lnTo>
                    <a:pt x="148" y="15933"/>
                  </a:lnTo>
                  <a:cubicBezTo>
                    <a:pt x="244" y="16162"/>
                    <a:pt x="332" y="16380"/>
                    <a:pt x="442" y="16593"/>
                  </a:cubicBezTo>
                  <a:cubicBezTo>
                    <a:pt x="653" y="16998"/>
                    <a:pt x="899" y="17397"/>
                    <a:pt x="1221" y="17855"/>
                  </a:cubicBezTo>
                  <a:cubicBezTo>
                    <a:pt x="1269" y="17923"/>
                    <a:pt x="1327" y="17985"/>
                    <a:pt x="1386" y="18051"/>
                  </a:cubicBezTo>
                  <a:cubicBezTo>
                    <a:pt x="1432" y="18103"/>
                    <a:pt x="1482" y="18154"/>
                    <a:pt x="1522" y="18208"/>
                  </a:cubicBezTo>
                  <a:cubicBezTo>
                    <a:pt x="1704" y="18451"/>
                    <a:pt x="1902" y="18656"/>
                    <a:pt x="2094" y="18803"/>
                  </a:cubicBezTo>
                  <a:lnTo>
                    <a:pt x="2225" y="18932"/>
                  </a:lnTo>
                  <a:cubicBezTo>
                    <a:pt x="2264" y="18963"/>
                    <a:pt x="2303" y="18993"/>
                    <a:pt x="2347" y="19028"/>
                  </a:cubicBezTo>
                  <a:cubicBezTo>
                    <a:pt x="2527" y="19172"/>
                    <a:pt x="2726" y="19332"/>
                    <a:pt x="2947" y="19384"/>
                  </a:cubicBezTo>
                  <a:cubicBezTo>
                    <a:pt x="2960" y="19387"/>
                    <a:pt x="2972" y="19388"/>
                    <a:pt x="2984" y="19388"/>
                  </a:cubicBezTo>
                  <a:cubicBezTo>
                    <a:pt x="3085" y="19388"/>
                    <a:pt x="3183" y="19300"/>
                    <a:pt x="3255" y="19231"/>
                  </a:cubicBezTo>
                  <a:cubicBezTo>
                    <a:pt x="3279" y="19210"/>
                    <a:pt x="3300" y="19192"/>
                    <a:pt x="3318" y="19179"/>
                  </a:cubicBezTo>
                  <a:cubicBezTo>
                    <a:pt x="3456" y="19089"/>
                    <a:pt x="3581" y="18983"/>
                    <a:pt x="3700" y="18880"/>
                  </a:cubicBezTo>
                  <a:cubicBezTo>
                    <a:pt x="3815" y="18781"/>
                    <a:pt x="3936" y="18678"/>
                    <a:pt x="4071" y="18587"/>
                  </a:cubicBezTo>
                  <a:cubicBezTo>
                    <a:pt x="4116" y="18618"/>
                    <a:pt x="4216" y="18698"/>
                    <a:pt x="4244" y="18721"/>
                  </a:cubicBezTo>
                  <a:cubicBezTo>
                    <a:pt x="4288" y="18762"/>
                    <a:pt x="4334" y="18800"/>
                    <a:pt x="4381" y="18842"/>
                  </a:cubicBezTo>
                  <a:cubicBezTo>
                    <a:pt x="4548" y="18980"/>
                    <a:pt x="4730" y="19108"/>
                    <a:pt x="4919" y="19242"/>
                  </a:cubicBezTo>
                  <a:cubicBezTo>
                    <a:pt x="5095" y="19365"/>
                    <a:pt x="5284" y="19477"/>
                    <a:pt x="5467" y="19588"/>
                  </a:cubicBezTo>
                  <a:lnTo>
                    <a:pt x="5662" y="19707"/>
                  </a:lnTo>
                  <a:cubicBezTo>
                    <a:pt x="5694" y="19723"/>
                    <a:pt x="5724" y="19737"/>
                    <a:pt x="5755" y="19751"/>
                  </a:cubicBezTo>
                  <a:cubicBezTo>
                    <a:pt x="5779" y="19759"/>
                    <a:pt x="5807" y="19772"/>
                    <a:pt x="5833" y="19788"/>
                  </a:cubicBezTo>
                  <a:cubicBezTo>
                    <a:pt x="6016" y="19899"/>
                    <a:pt x="6220" y="20006"/>
                    <a:pt x="6407" y="20088"/>
                  </a:cubicBezTo>
                  <a:cubicBezTo>
                    <a:pt x="6564" y="20158"/>
                    <a:pt x="6723" y="20219"/>
                    <a:pt x="6883" y="20283"/>
                  </a:cubicBezTo>
                  <a:cubicBezTo>
                    <a:pt x="6989" y="20322"/>
                    <a:pt x="7092" y="20364"/>
                    <a:pt x="7194" y="20406"/>
                  </a:cubicBezTo>
                  <a:cubicBezTo>
                    <a:pt x="7422" y="20499"/>
                    <a:pt x="7677" y="20565"/>
                    <a:pt x="7921" y="20627"/>
                  </a:cubicBezTo>
                  <a:cubicBezTo>
                    <a:pt x="8029" y="20653"/>
                    <a:pt x="8139" y="20682"/>
                    <a:pt x="8247" y="20713"/>
                  </a:cubicBezTo>
                  <a:cubicBezTo>
                    <a:pt x="8414" y="20761"/>
                    <a:pt x="8591" y="20787"/>
                    <a:pt x="8760" y="20812"/>
                  </a:cubicBezTo>
                  <a:cubicBezTo>
                    <a:pt x="8897" y="20834"/>
                    <a:pt x="9040" y="20851"/>
                    <a:pt x="9179" y="20886"/>
                  </a:cubicBezTo>
                  <a:cubicBezTo>
                    <a:pt x="9253" y="20902"/>
                    <a:pt x="9327" y="20908"/>
                    <a:pt x="9400" y="20909"/>
                  </a:cubicBezTo>
                  <a:cubicBezTo>
                    <a:pt x="9468" y="20915"/>
                    <a:pt x="9530" y="20917"/>
                    <a:pt x="9602" y="20931"/>
                  </a:cubicBezTo>
                  <a:lnTo>
                    <a:pt x="10190" y="20967"/>
                  </a:lnTo>
                  <a:lnTo>
                    <a:pt x="10758" y="20967"/>
                  </a:lnTo>
                  <a:cubicBezTo>
                    <a:pt x="10794" y="21111"/>
                    <a:pt x="10842" y="21260"/>
                    <a:pt x="10885" y="21391"/>
                  </a:cubicBezTo>
                  <a:lnTo>
                    <a:pt x="10931" y="21613"/>
                  </a:lnTo>
                  <a:cubicBezTo>
                    <a:pt x="10952" y="21673"/>
                    <a:pt x="10970" y="21737"/>
                    <a:pt x="10990" y="21803"/>
                  </a:cubicBezTo>
                  <a:cubicBezTo>
                    <a:pt x="11012" y="21880"/>
                    <a:pt x="11035" y="21960"/>
                    <a:pt x="11057" y="22029"/>
                  </a:cubicBezTo>
                  <a:lnTo>
                    <a:pt x="11072" y="22072"/>
                  </a:lnTo>
                  <a:cubicBezTo>
                    <a:pt x="11120" y="22221"/>
                    <a:pt x="11170" y="22372"/>
                    <a:pt x="11307" y="22452"/>
                  </a:cubicBezTo>
                  <a:cubicBezTo>
                    <a:pt x="11368" y="22491"/>
                    <a:pt x="11456" y="22502"/>
                    <a:pt x="11553" y="22502"/>
                  </a:cubicBezTo>
                  <a:cubicBezTo>
                    <a:pt x="11618" y="22502"/>
                    <a:pt x="11687" y="22497"/>
                    <a:pt x="11753" y="22491"/>
                  </a:cubicBezTo>
                  <a:cubicBezTo>
                    <a:pt x="11804" y="22488"/>
                    <a:pt x="11852" y="22484"/>
                    <a:pt x="11892" y="22484"/>
                  </a:cubicBezTo>
                  <a:cubicBezTo>
                    <a:pt x="12066" y="22481"/>
                    <a:pt x="12252" y="22459"/>
                    <a:pt x="12384" y="22429"/>
                  </a:cubicBezTo>
                  <a:lnTo>
                    <a:pt x="12624" y="22400"/>
                  </a:lnTo>
                  <a:cubicBezTo>
                    <a:pt x="12707" y="22379"/>
                    <a:pt x="12792" y="22363"/>
                    <a:pt x="12876" y="22347"/>
                  </a:cubicBezTo>
                  <a:cubicBezTo>
                    <a:pt x="12997" y="22324"/>
                    <a:pt x="13119" y="22299"/>
                    <a:pt x="13231" y="22266"/>
                  </a:cubicBezTo>
                  <a:cubicBezTo>
                    <a:pt x="13315" y="22240"/>
                    <a:pt x="13395" y="22219"/>
                    <a:pt x="13475" y="22203"/>
                  </a:cubicBezTo>
                  <a:cubicBezTo>
                    <a:pt x="13568" y="22181"/>
                    <a:pt x="13662" y="22160"/>
                    <a:pt x="13757" y="22129"/>
                  </a:cubicBezTo>
                  <a:cubicBezTo>
                    <a:pt x="14376" y="21924"/>
                    <a:pt x="14889" y="21691"/>
                    <a:pt x="15320" y="21418"/>
                  </a:cubicBezTo>
                  <a:lnTo>
                    <a:pt x="15366" y="21389"/>
                  </a:lnTo>
                  <a:cubicBezTo>
                    <a:pt x="15568" y="21265"/>
                    <a:pt x="15903" y="21055"/>
                    <a:pt x="15978" y="20873"/>
                  </a:cubicBezTo>
                  <a:cubicBezTo>
                    <a:pt x="15992" y="20848"/>
                    <a:pt x="15996" y="20815"/>
                    <a:pt x="15996" y="20783"/>
                  </a:cubicBezTo>
                  <a:cubicBezTo>
                    <a:pt x="15996" y="20691"/>
                    <a:pt x="15957" y="20598"/>
                    <a:pt x="15926" y="20518"/>
                  </a:cubicBezTo>
                  <a:cubicBezTo>
                    <a:pt x="15883" y="20413"/>
                    <a:pt x="15843" y="20307"/>
                    <a:pt x="15803" y="20203"/>
                  </a:cubicBezTo>
                  <a:cubicBezTo>
                    <a:pt x="15759" y="20089"/>
                    <a:pt x="15720" y="19977"/>
                    <a:pt x="15673" y="19868"/>
                  </a:cubicBezTo>
                  <a:cubicBezTo>
                    <a:pt x="15657" y="19832"/>
                    <a:pt x="15648" y="19790"/>
                    <a:pt x="15635" y="19748"/>
                  </a:cubicBezTo>
                  <a:cubicBezTo>
                    <a:pt x="15619" y="19681"/>
                    <a:pt x="15599" y="19614"/>
                    <a:pt x="15567" y="19557"/>
                  </a:cubicBezTo>
                  <a:cubicBezTo>
                    <a:pt x="15574" y="19550"/>
                    <a:pt x="15586" y="19544"/>
                    <a:pt x="15606" y="19535"/>
                  </a:cubicBezTo>
                  <a:cubicBezTo>
                    <a:pt x="15622" y="19528"/>
                    <a:pt x="15640" y="19521"/>
                    <a:pt x="15654" y="19512"/>
                  </a:cubicBezTo>
                  <a:cubicBezTo>
                    <a:pt x="15775" y="19438"/>
                    <a:pt x="15896" y="19355"/>
                    <a:pt x="16015" y="19278"/>
                  </a:cubicBezTo>
                  <a:cubicBezTo>
                    <a:pt x="16444" y="18990"/>
                    <a:pt x="16844" y="18648"/>
                    <a:pt x="17181" y="18349"/>
                  </a:cubicBezTo>
                  <a:lnTo>
                    <a:pt x="17402" y="18116"/>
                  </a:lnTo>
                  <a:cubicBezTo>
                    <a:pt x="17505" y="18023"/>
                    <a:pt x="17613" y="17926"/>
                    <a:pt x="17691" y="17817"/>
                  </a:cubicBezTo>
                  <a:lnTo>
                    <a:pt x="17806" y="17711"/>
                  </a:lnTo>
                  <a:cubicBezTo>
                    <a:pt x="17860" y="17637"/>
                    <a:pt x="17924" y="17565"/>
                    <a:pt x="17985" y="17497"/>
                  </a:cubicBezTo>
                  <a:cubicBezTo>
                    <a:pt x="18055" y="17420"/>
                    <a:pt x="18123" y="17340"/>
                    <a:pt x="18187" y="17260"/>
                  </a:cubicBezTo>
                  <a:cubicBezTo>
                    <a:pt x="18552" y="16757"/>
                    <a:pt x="19013" y="16133"/>
                    <a:pt x="19328" y="15415"/>
                  </a:cubicBezTo>
                  <a:cubicBezTo>
                    <a:pt x="19362" y="15339"/>
                    <a:pt x="19399" y="15262"/>
                    <a:pt x="19442" y="15181"/>
                  </a:cubicBezTo>
                  <a:cubicBezTo>
                    <a:pt x="19485" y="15095"/>
                    <a:pt x="19526" y="15006"/>
                    <a:pt x="19565" y="14918"/>
                  </a:cubicBezTo>
                  <a:cubicBezTo>
                    <a:pt x="19619" y="14788"/>
                    <a:pt x="19664" y="14655"/>
                    <a:pt x="19708" y="14525"/>
                  </a:cubicBezTo>
                  <a:cubicBezTo>
                    <a:pt x="19737" y="14437"/>
                    <a:pt x="19766" y="14349"/>
                    <a:pt x="19799" y="14258"/>
                  </a:cubicBezTo>
                  <a:lnTo>
                    <a:pt x="19823" y="14192"/>
                  </a:lnTo>
                  <a:cubicBezTo>
                    <a:pt x="19853" y="14114"/>
                    <a:pt x="19888" y="14025"/>
                    <a:pt x="19908" y="13936"/>
                  </a:cubicBezTo>
                  <a:lnTo>
                    <a:pt x="20877" y="13980"/>
                  </a:lnTo>
                  <a:cubicBezTo>
                    <a:pt x="20926" y="13985"/>
                    <a:pt x="20988" y="13989"/>
                    <a:pt x="21053" y="13989"/>
                  </a:cubicBezTo>
                  <a:cubicBezTo>
                    <a:pt x="21181" y="13989"/>
                    <a:pt x="21323" y="13974"/>
                    <a:pt x="21413" y="13919"/>
                  </a:cubicBezTo>
                  <a:cubicBezTo>
                    <a:pt x="21564" y="13827"/>
                    <a:pt x="21617" y="13580"/>
                    <a:pt x="21662" y="13362"/>
                  </a:cubicBezTo>
                  <a:cubicBezTo>
                    <a:pt x="21676" y="13295"/>
                    <a:pt x="21691" y="13233"/>
                    <a:pt x="21705" y="13177"/>
                  </a:cubicBezTo>
                  <a:cubicBezTo>
                    <a:pt x="21844" y="12679"/>
                    <a:pt x="21909" y="12077"/>
                    <a:pt x="21909" y="11228"/>
                  </a:cubicBezTo>
                  <a:cubicBezTo>
                    <a:pt x="21909" y="11142"/>
                    <a:pt x="21907" y="10956"/>
                    <a:pt x="21907" y="10956"/>
                  </a:cubicBezTo>
                  <a:lnTo>
                    <a:pt x="21900" y="10943"/>
                  </a:lnTo>
                  <a:cubicBezTo>
                    <a:pt x="21893" y="10930"/>
                    <a:pt x="21887" y="10909"/>
                    <a:pt x="21887" y="10877"/>
                  </a:cubicBezTo>
                  <a:cubicBezTo>
                    <a:pt x="21887" y="10857"/>
                    <a:pt x="21889" y="10840"/>
                    <a:pt x="21889" y="10818"/>
                  </a:cubicBezTo>
                  <a:cubicBezTo>
                    <a:pt x="21891" y="10796"/>
                    <a:pt x="21891" y="10771"/>
                    <a:pt x="21891" y="10749"/>
                  </a:cubicBezTo>
                  <a:cubicBezTo>
                    <a:pt x="21891" y="10726"/>
                    <a:pt x="21891" y="10704"/>
                    <a:pt x="21886" y="10690"/>
                  </a:cubicBezTo>
                  <a:lnTo>
                    <a:pt x="21820" y="10168"/>
                  </a:lnTo>
                  <a:cubicBezTo>
                    <a:pt x="21797" y="10072"/>
                    <a:pt x="21775" y="9972"/>
                    <a:pt x="21753" y="9874"/>
                  </a:cubicBezTo>
                  <a:cubicBezTo>
                    <a:pt x="21691" y="9575"/>
                    <a:pt x="21624" y="9264"/>
                    <a:pt x="21480" y="9034"/>
                  </a:cubicBezTo>
                  <a:cubicBezTo>
                    <a:pt x="21465" y="9011"/>
                    <a:pt x="21448" y="8990"/>
                    <a:pt x="21428" y="8973"/>
                  </a:cubicBezTo>
                  <a:cubicBezTo>
                    <a:pt x="21415" y="8958"/>
                    <a:pt x="21402" y="8944"/>
                    <a:pt x="21390" y="8928"/>
                  </a:cubicBezTo>
                  <a:lnTo>
                    <a:pt x="21380" y="8912"/>
                  </a:lnTo>
                  <a:lnTo>
                    <a:pt x="21361" y="8906"/>
                  </a:lnTo>
                  <a:cubicBezTo>
                    <a:pt x="21266" y="8885"/>
                    <a:pt x="21109" y="8875"/>
                    <a:pt x="20946" y="8875"/>
                  </a:cubicBezTo>
                  <a:cubicBezTo>
                    <a:pt x="20759" y="8875"/>
                    <a:pt x="20564" y="8888"/>
                    <a:pt x="20445" y="8915"/>
                  </a:cubicBezTo>
                  <a:cubicBezTo>
                    <a:pt x="20413" y="8921"/>
                    <a:pt x="20381" y="8924"/>
                    <a:pt x="20347" y="8924"/>
                  </a:cubicBezTo>
                  <a:cubicBezTo>
                    <a:pt x="20316" y="8924"/>
                    <a:pt x="20284" y="8922"/>
                    <a:pt x="20250" y="8920"/>
                  </a:cubicBezTo>
                  <a:cubicBezTo>
                    <a:pt x="20215" y="8917"/>
                    <a:pt x="20180" y="8915"/>
                    <a:pt x="20145" y="8915"/>
                  </a:cubicBezTo>
                  <a:cubicBezTo>
                    <a:pt x="20113" y="8915"/>
                    <a:pt x="20082" y="8917"/>
                    <a:pt x="20052" y="8922"/>
                  </a:cubicBezTo>
                  <a:cubicBezTo>
                    <a:pt x="20016" y="8822"/>
                    <a:pt x="19991" y="8710"/>
                    <a:pt x="19969" y="8602"/>
                  </a:cubicBezTo>
                  <a:cubicBezTo>
                    <a:pt x="19949" y="8505"/>
                    <a:pt x="19926" y="8400"/>
                    <a:pt x="19895" y="8305"/>
                  </a:cubicBezTo>
                  <a:cubicBezTo>
                    <a:pt x="19778" y="7952"/>
                    <a:pt x="19634" y="7536"/>
                    <a:pt x="19459" y="7135"/>
                  </a:cubicBezTo>
                  <a:cubicBezTo>
                    <a:pt x="19209" y="6564"/>
                    <a:pt x="18878" y="5992"/>
                    <a:pt x="18417" y="5338"/>
                  </a:cubicBezTo>
                  <a:cubicBezTo>
                    <a:pt x="18332" y="5219"/>
                    <a:pt x="18241" y="5105"/>
                    <a:pt x="18149" y="4993"/>
                  </a:cubicBezTo>
                  <a:cubicBezTo>
                    <a:pt x="18079" y="4909"/>
                    <a:pt x="18011" y="4826"/>
                    <a:pt x="17938" y="4732"/>
                  </a:cubicBezTo>
                  <a:lnTo>
                    <a:pt x="17885" y="4684"/>
                  </a:lnTo>
                  <a:cubicBezTo>
                    <a:pt x="17807" y="4586"/>
                    <a:pt x="17728" y="4493"/>
                    <a:pt x="17642" y="4406"/>
                  </a:cubicBezTo>
                  <a:lnTo>
                    <a:pt x="17531" y="4306"/>
                  </a:lnTo>
                  <a:cubicBezTo>
                    <a:pt x="17428" y="4169"/>
                    <a:pt x="17283" y="4028"/>
                    <a:pt x="17130" y="3913"/>
                  </a:cubicBezTo>
                  <a:lnTo>
                    <a:pt x="17033" y="3809"/>
                  </a:lnTo>
                  <a:cubicBezTo>
                    <a:pt x="16966" y="3756"/>
                    <a:pt x="16905" y="3702"/>
                    <a:pt x="16842" y="3647"/>
                  </a:cubicBezTo>
                  <a:cubicBezTo>
                    <a:pt x="16784" y="3595"/>
                    <a:pt x="16727" y="3542"/>
                    <a:pt x="16666" y="3496"/>
                  </a:cubicBezTo>
                  <a:cubicBezTo>
                    <a:pt x="16657" y="3489"/>
                    <a:pt x="16646" y="3481"/>
                    <a:pt x="16637" y="3474"/>
                  </a:cubicBezTo>
                  <a:cubicBezTo>
                    <a:pt x="16577" y="3431"/>
                    <a:pt x="16519" y="3384"/>
                    <a:pt x="16463" y="3339"/>
                  </a:cubicBezTo>
                  <a:cubicBezTo>
                    <a:pt x="16384" y="3278"/>
                    <a:pt x="16303" y="3215"/>
                    <a:pt x="16221" y="3157"/>
                  </a:cubicBezTo>
                  <a:cubicBezTo>
                    <a:pt x="16197" y="3141"/>
                    <a:pt x="16170" y="3125"/>
                    <a:pt x="16144" y="3111"/>
                  </a:cubicBezTo>
                  <a:cubicBezTo>
                    <a:pt x="16105" y="3086"/>
                    <a:pt x="16063" y="3064"/>
                    <a:pt x="16038" y="3035"/>
                  </a:cubicBezTo>
                  <a:cubicBezTo>
                    <a:pt x="16045" y="3010"/>
                    <a:pt x="16069" y="2936"/>
                    <a:pt x="16149" y="2743"/>
                  </a:cubicBezTo>
                  <a:cubicBezTo>
                    <a:pt x="16268" y="2446"/>
                    <a:pt x="16365" y="2190"/>
                    <a:pt x="16448" y="1936"/>
                  </a:cubicBezTo>
                  <a:cubicBezTo>
                    <a:pt x="16468" y="1875"/>
                    <a:pt x="16482" y="1785"/>
                    <a:pt x="16482" y="1706"/>
                  </a:cubicBezTo>
                  <a:cubicBezTo>
                    <a:pt x="16482" y="1629"/>
                    <a:pt x="16468" y="1568"/>
                    <a:pt x="16442" y="1524"/>
                  </a:cubicBezTo>
                  <a:cubicBezTo>
                    <a:pt x="16412" y="1472"/>
                    <a:pt x="16359" y="1436"/>
                    <a:pt x="16316" y="1405"/>
                  </a:cubicBezTo>
                  <a:lnTo>
                    <a:pt x="16285" y="1385"/>
                  </a:lnTo>
                  <a:cubicBezTo>
                    <a:pt x="16147" y="1282"/>
                    <a:pt x="16005" y="1196"/>
                    <a:pt x="15856" y="1107"/>
                  </a:cubicBezTo>
                  <a:lnTo>
                    <a:pt x="15712" y="1021"/>
                  </a:lnTo>
                  <a:cubicBezTo>
                    <a:pt x="15125" y="658"/>
                    <a:pt x="14411" y="425"/>
                    <a:pt x="13774" y="220"/>
                  </a:cubicBezTo>
                  <a:lnTo>
                    <a:pt x="13148" y="84"/>
                  </a:lnTo>
                  <a:lnTo>
                    <a:pt x="12636" y="18"/>
                  </a:lnTo>
                  <a:lnTo>
                    <a:pt x="12512" y="20"/>
                  </a:lnTo>
                  <a:cubicBezTo>
                    <a:pt x="12459" y="6"/>
                    <a:pt x="12383" y="0"/>
                    <a:pt x="12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463114" y="3690532"/>
              <a:ext cx="882811" cy="880265"/>
            </a:xfrm>
            <a:custGeom>
              <a:rect b="b" l="l" r="r" t="t"/>
              <a:pathLst>
                <a:path extrusionOk="0" h="31113" w="31203">
                  <a:moveTo>
                    <a:pt x="18514" y="6223"/>
                  </a:moveTo>
                  <a:cubicBezTo>
                    <a:pt x="18604" y="6223"/>
                    <a:pt x="18659" y="6351"/>
                    <a:pt x="18564" y="6387"/>
                  </a:cubicBezTo>
                  <a:cubicBezTo>
                    <a:pt x="18225" y="6514"/>
                    <a:pt x="18040" y="6780"/>
                    <a:pt x="17936" y="7111"/>
                  </a:cubicBezTo>
                  <a:cubicBezTo>
                    <a:pt x="17923" y="7148"/>
                    <a:pt x="17892" y="7165"/>
                    <a:pt x="17861" y="7165"/>
                  </a:cubicBezTo>
                  <a:cubicBezTo>
                    <a:pt x="17819" y="7165"/>
                    <a:pt x="17776" y="7133"/>
                    <a:pt x="17780" y="7081"/>
                  </a:cubicBezTo>
                  <a:cubicBezTo>
                    <a:pt x="17812" y="6689"/>
                    <a:pt x="18122" y="6361"/>
                    <a:pt x="18481" y="6229"/>
                  </a:cubicBezTo>
                  <a:cubicBezTo>
                    <a:pt x="18492" y="6225"/>
                    <a:pt x="18504" y="6223"/>
                    <a:pt x="18514" y="6223"/>
                  </a:cubicBezTo>
                  <a:close/>
                  <a:moveTo>
                    <a:pt x="19710" y="6906"/>
                  </a:moveTo>
                  <a:cubicBezTo>
                    <a:pt x="19758" y="6906"/>
                    <a:pt x="19773" y="6983"/>
                    <a:pt x="19721" y="6990"/>
                  </a:cubicBezTo>
                  <a:cubicBezTo>
                    <a:pt x="19055" y="7073"/>
                    <a:pt x="18524" y="7467"/>
                    <a:pt x="18194" y="8046"/>
                  </a:cubicBezTo>
                  <a:cubicBezTo>
                    <a:pt x="18185" y="8063"/>
                    <a:pt x="18169" y="8070"/>
                    <a:pt x="18152" y="8070"/>
                  </a:cubicBezTo>
                  <a:cubicBezTo>
                    <a:pt x="18115" y="8070"/>
                    <a:pt x="18074" y="8035"/>
                    <a:pt x="18094" y="7995"/>
                  </a:cubicBezTo>
                  <a:cubicBezTo>
                    <a:pt x="18399" y="7363"/>
                    <a:pt x="19004" y="6970"/>
                    <a:pt x="19705" y="6906"/>
                  </a:cubicBezTo>
                  <a:cubicBezTo>
                    <a:pt x="19707" y="6906"/>
                    <a:pt x="19709" y="6906"/>
                    <a:pt x="19710" y="6906"/>
                  </a:cubicBezTo>
                  <a:close/>
                  <a:moveTo>
                    <a:pt x="5480" y="7792"/>
                  </a:moveTo>
                  <a:cubicBezTo>
                    <a:pt x="5532" y="7792"/>
                    <a:pt x="5557" y="7864"/>
                    <a:pt x="5508" y="7889"/>
                  </a:cubicBezTo>
                  <a:cubicBezTo>
                    <a:pt x="5000" y="8133"/>
                    <a:pt x="4509" y="8332"/>
                    <a:pt x="4058" y="8681"/>
                  </a:cubicBezTo>
                  <a:cubicBezTo>
                    <a:pt x="4045" y="8692"/>
                    <a:pt x="4031" y="8697"/>
                    <a:pt x="4018" y="8697"/>
                  </a:cubicBezTo>
                  <a:cubicBezTo>
                    <a:pt x="3967" y="8697"/>
                    <a:pt x="3923" y="8627"/>
                    <a:pt x="3974" y="8585"/>
                  </a:cubicBezTo>
                  <a:cubicBezTo>
                    <a:pt x="4404" y="8222"/>
                    <a:pt x="4906" y="7887"/>
                    <a:pt x="5471" y="7793"/>
                  </a:cubicBezTo>
                  <a:cubicBezTo>
                    <a:pt x="5474" y="7793"/>
                    <a:pt x="5477" y="7792"/>
                    <a:pt x="5480" y="7792"/>
                  </a:cubicBezTo>
                  <a:close/>
                  <a:moveTo>
                    <a:pt x="4849" y="8656"/>
                  </a:moveTo>
                  <a:cubicBezTo>
                    <a:pt x="4892" y="8656"/>
                    <a:pt x="4918" y="8719"/>
                    <a:pt x="4882" y="8747"/>
                  </a:cubicBezTo>
                  <a:cubicBezTo>
                    <a:pt x="4272" y="9229"/>
                    <a:pt x="3657" y="9610"/>
                    <a:pt x="3183" y="10244"/>
                  </a:cubicBezTo>
                  <a:cubicBezTo>
                    <a:pt x="3166" y="10267"/>
                    <a:pt x="3144" y="10276"/>
                    <a:pt x="3122" y="10276"/>
                  </a:cubicBezTo>
                  <a:cubicBezTo>
                    <a:pt x="3068" y="10276"/>
                    <a:pt x="3018" y="10221"/>
                    <a:pt x="3055" y="10163"/>
                  </a:cubicBezTo>
                  <a:cubicBezTo>
                    <a:pt x="3474" y="9522"/>
                    <a:pt x="4076" y="8862"/>
                    <a:pt x="4836" y="8658"/>
                  </a:cubicBezTo>
                  <a:cubicBezTo>
                    <a:pt x="4841" y="8657"/>
                    <a:pt x="4845" y="8656"/>
                    <a:pt x="4849" y="8656"/>
                  </a:cubicBezTo>
                  <a:close/>
                  <a:moveTo>
                    <a:pt x="4745" y="9744"/>
                  </a:moveTo>
                  <a:cubicBezTo>
                    <a:pt x="4803" y="9744"/>
                    <a:pt x="4838" y="9824"/>
                    <a:pt x="4776" y="9856"/>
                  </a:cubicBezTo>
                  <a:cubicBezTo>
                    <a:pt x="4026" y="10250"/>
                    <a:pt x="3365" y="10701"/>
                    <a:pt x="2821" y="11359"/>
                  </a:cubicBezTo>
                  <a:cubicBezTo>
                    <a:pt x="2809" y="11374"/>
                    <a:pt x="2793" y="11381"/>
                    <a:pt x="2777" y="11381"/>
                  </a:cubicBezTo>
                  <a:cubicBezTo>
                    <a:pt x="2735" y="11381"/>
                    <a:pt x="2695" y="11339"/>
                    <a:pt x="2728" y="11297"/>
                  </a:cubicBezTo>
                  <a:cubicBezTo>
                    <a:pt x="3251" y="10627"/>
                    <a:pt x="3917" y="10052"/>
                    <a:pt x="4723" y="9748"/>
                  </a:cubicBezTo>
                  <a:cubicBezTo>
                    <a:pt x="4730" y="9746"/>
                    <a:pt x="4738" y="9744"/>
                    <a:pt x="4745" y="9744"/>
                  </a:cubicBezTo>
                  <a:close/>
                  <a:moveTo>
                    <a:pt x="4504" y="10515"/>
                  </a:moveTo>
                  <a:cubicBezTo>
                    <a:pt x="4561" y="10515"/>
                    <a:pt x="4576" y="10602"/>
                    <a:pt x="4526" y="10630"/>
                  </a:cubicBezTo>
                  <a:cubicBezTo>
                    <a:pt x="3693" y="11137"/>
                    <a:pt x="2982" y="11701"/>
                    <a:pt x="2502" y="12570"/>
                  </a:cubicBezTo>
                  <a:cubicBezTo>
                    <a:pt x="2491" y="12591"/>
                    <a:pt x="2473" y="12599"/>
                    <a:pt x="2453" y="12599"/>
                  </a:cubicBezTo>
                  <a:cubicBezTo>
                    <a:pt x="2411" y="12599"/>
                    <a:pt x="2365" y="12559"/>
                    <a:pt x="2386" y="12512"/>
                  </a:cubicBezTo>
                  <a:cubicBezTo>
                    <a:pt x="2808" y="11621"/>
                    <a:pt x="3523" y="10819"/>
                    <a:pt x="4486" y="10518"/>
                  </a:cubicBezTo>
                  <a:cubicBezTo>
                    <a:pt x="4492" y="10516"/>
                    <a:pt x="4499" y="10515"/>
                    <a:pt x="4504" y="10515"/>
                  </a:cubicBezTo>
                  <a:close/>
                  <a:moveTo>
                    <a:pt x="28080" y="15891"/>
                  </a:moveTo>
                  <a:cubicBezTo>
                    <a:pt x="28151" y="15891"/>
                    <a:pt x="28210" y="15986"/>
                    <a:pt x="28142" y="16045"/>
                  </a:cubicBezTo>
                  <a:cubicBezTo>
                    <a:pt x="28029" y="16151"/>
                    <a:pt x="27914" y="16287"/>
                    <a:pt x="27774" y="16362"/>
                  </a:cubicBezTo>
                  <a:cubicBezTo>
                    <a:pt x="27763" y="16367"/>
                    <a:pt x="27753" y="16370"/>
                    <a:pt x="27742" y="16370"/>
                  </a:cubicBezTo>
                  <a:cubicBezTo>
                    <a:pt x="27687" y="16370"/>
                    <a:pt x="27644" y="16305"/>
                    <a:pt x="27677" y="16255"/>
                  </a:cubicBezTo>
                  <a:cubicBezTo>
                    <a:pt x="27761" y="16124"/>
                    <a:pt x="27906" y="16021"/>
                    <a:pt x="28023" y="15914"/>
                  </a:cubicBezTo>
                  <a:cubicBezTo>
                    <a:pt x="28041" y="15898"/>
                    <a:pt x="28061" y="15891"/>
                    <a:pt x="28080" y="15891"/>
                  </a:cubicBezTo>
                  <a:close/>
                  <a:moveTo>
                    <a:pt x="27832" y="18355"/>
                  </a:moveTo>
                  <a:cubicBezTo>
                    <a:pt x="27851" y="18355"/>
                    <a:pt x="27872" y="18373"/>
                    <a:pt x="27866" y="18399"/>
                  </a:cubicBezTo>
                  <a:cubicBezTo>
                    <a:pt x="27697" y="19104"/>
                    <a:pt x="27254" y="19974"/>
                    <a:pt x="26543" y="20273"/>
                  </a:cubicBezTo>
                  <a:cubicBezTo>
                    <a:pt x="26536" y="20276"/>
                    <a:pt x="26529" y="20278"/>
                    <a:pt x="26522" y="20278"/>
                  </a:cubicBezTo>
                  <a:cubicBezTo>
                    <a:pt x="26480" y="20278"/>
                    <a:pt x="26451" y="20224"/>
                    <a:pt x="26485" y="20187"/>
                  </a:cubicBezTo>
                  <a:cubicBezTo>
                    <a:pt x="26752" y="19917"/>
                    <a:pt x="27050" y="19697"/>
                    <a:pt x="27287" y="19392"/>
                  </a:cubicBezTo>
                  <a:cubicBezTo>
                    <a:pt x="27523" y="19088"/>
                    <a:pt x="27691" y="18742"/>
                    <a:pt x="27803" y="18379"/>
                  </a:cubicBezTo>
                  <a:cubicBezTo>
                    <a:pt x="27808" y="18362"/>
                    <a:pt x="27819" y="18355"/>
                    <a:pt x="27832" y="18355"/>
                  </a:cubicBezTo>
                  <a:close/>
                  <a:moveTo>
                    <a:pt x="27561" y="19621"/>
                  </a:moveTo>
                  <a:cubicBezTo>
                    <a:pt x="27597" y="19621"/>
                    <a:pt x="27634" y="19643"/>
                    <a:pt x="27624" y="19686"/>
                  </a:cubicBezTo>
                  <a:cubicBezTo>
                    <a:pt x="27514" y="20240"/>
                    <a:pt x="26895" y="20836"/>
                    <a:pt x="26328" y="20901"/>
                  </a:cubicBezTo>
                  <a:cubicBezTo>
                    <a:pt x="26324" y="20902"/>
                    <a:pt x="26321" y="20902"/>
                    <a:pt x="26317" y="20902"/>
                  </a:cubicBezTo>
                  <a:cubicBezTo>
                    <a:pt x="26227" y="20902"/>
                    <a:pt x="26194" y="20792"/>
                    <a:pt x="26272" y="20743"/>
                  </a:cubicBezTo>
                  <a:cubicBezTo>
                    <a:pt x="26509" y="20593"/>
                    <a:pt x="26761" y="20480"/>
                    <a:pt x="26976" y="20296"/>
                  </a:cubicBezTo>
                  <a:cubicBezTo>
                    <a:pt x="27194" y="20107"/>
                    <a:pt x="27328" y="19870"/>
                    <a:pt x="27505" y="19645"/>
                  </a:cubicBezTo>
                  <a:cubicBezTo>
                    <a:pt x="27517" y="19629"/>
                    <a:pt x="27539" y="19621"/>
                    <a:pt x="27561" y="19621"/>
                  </a:cubicBezTo>
                  <a:close/>
                  <a:moveTo>
                    <a:pt x="3934" y="21201"/>
                  </a:moveTo>
                  <a:cubicBezTo>
                    <a:pt x="3964" y="21201"/>
                    <a:pt x="3993" y="21219"/>
                    <a:pt x="4000" y="21258"/>
                  </a:cubicBezTo>
                  <a:cubicBezTo>
                    <a:pt x="4032" y="21417"/>
                    <a:pt x="3977" y="21617"/>
                    <a:pt x="3955" y="21779"/>
                  </a:cubicBezTo>
                  <a:cubicBezTo>
                    <a:pt x="3950" y="21834"/>
                    <a:pt x="3907" y="21860"/>
                    <a:pt x="3865" y="21860"/>
                  </a:cubicBezTo>
                  <a:cubicBezTo>
                    <a:pt x="3818" y="21860"/>
                    <a:pt x="3773" y="21829"/>
                    <a:pt x="3779" y="21769"/>
                  </a:cubicBezTo>
                  <a:cubicBezTo>
                    <a:pt x="3799" y="21609"/>
                    <a:pt x="3792" y="21399"/>
                    <a:pt x="3857" y="21249"/>
                  </a:cubicBezTo>
                  <a:cubicBezTo>
                    <a:pt x="3872" y="21218"/>
                    <a:pt x="3904" y="21201"/>
                    <a:pt x="3934" y="21201"/>
                  </a:cubicBezTo>
                  <a:close/>
                  <a:moveTo>
                    <a:pt x="14977" y="9671"/>
                  </a:moveTo>
                  <a:cubicBezTo>
                    <a:pt x="15387" y="9687"/>
                    <a:pt x="15795" y="9657"/>
                    <a:pt x="16169" y="9730"/>
                  </a:cubicBezTo>
                  <a:cubicBezTo>
                    <a:pt x="18005" y="10079"/>
                    <a:pt x="19422" y="10932"/>
                    <a:pt x="20468" y="12475"/>
                  </a:cubicBezTo>
                  <a:cubicBezTo>
                    <a:pt x="20640" y="12729"/>
                    <a:pt x="20775" y="13012"/>
                    <a:pt x="20906" y="13306"/>
                  </a:cubicBezTo>
                  <a:cubicBezTo>
                    <a:pt x="20966" y="13436"/>
                    <a:pt x="21024" y="13565"/>
                    <a:pt x="21086" y="13697"/>
                  </a:cubicBezTo>
                  <a:cubicBezTo>
                    <a:pt x="21153" y="13914"/>
                    <a:pt x="21217" y="14126"/>
                    <a:pt x="21284" y="14340"/>
                  </a:cubicBezTo>
                  <a:cubicBezTo>
                    <a:pt x="21585" y="15675"/>
                    <a:pt x="21509" y="16780"/>
                    <a:pt x="21176" y="17703"/>
                  </a:cubicBezTo>
                  <a:cubicBezTo>
                    <a:pt x="21115" y="17880"/>
                    <a:pt x="21080" y="18056"/>
                    <a:pt x="21009" y="18223"/>
                  </a:cubicBezTo>
                  <a:cubicBezTo>
                    <a:pt x="20521" y="19347"/>
                    <a:pt x="19778" y="20269"/>
                    <a:pt x="18713" y="21016"/>
                  </a:cubicBezTo>
                  <a:cubicBezTo>
                    <a:pt x="18369" y="21258"/>
                    <a:pt x="17965" y="21422"/>
                    <a:pt x="17553" y="21621"/>
                  </a:cubicBezTo>
                  <a:cubicBezTo>
                    <a:pt x="17440" y="21676"/>
                    <a:pt x="17332" y="21676"/>
                    <a:pt x="17212" y="21733"/>
                  </a:cubicBezTo>
                  <a:cubicBezTo>
                    <a:pt x="17061" y="21799"/>
                    <a:pt x="16621" y="21931"/>
                    <a:pt x="16444" y="21931"/>
                  </a:cubicBezTo>
                  <a:cubicBezTo>
                    <a:pt x="16442" y="21931"/>
                    <a:pt x="16440" y="21931"/>
                    <a:pt x="16438" y="21931"/>
                  </a:cubicBezTo>
                  <a:cubicBezTo>
                    <a:pt x="16364" y="21945"/>
                    <a:pt x="16288" y="21960"/>
                    <a:pt x="16213" y="21976"/>
                  </a:cubicBezTo>
                  <a:cubicBezTo>
                    <a:pt x="16046" y="21998"/>
                    <a:pt x="15881" y="22019"/>
                    <a:pt x="15716" y="22037"/>
                  </a:cubicBezTo>
                  <a:cubicBezTo>
                    <a:pt x="15505" y="22043"/>
                    <a:pt x="15297" y="22044"/>
                    <a:pt x="15087" y="22050"/>
                  </a:cubicBezTo>
                  <a:cubicBezTo>
                    <a:pt x="14702" y="22014"/>
                    <a:pt x="14331" y="21989"/>
                    <a:pt x="13972" y="21912"/>
                  </a:cubicBezTo>
                  <a:cubicBezTo>
                    <a:pt x="12587" y="21618"/>
                    <a:pt x="11416" y="20878"/>
                    <a:pt x="10519" y="19786"/>
                  </a:cubicBezTo>
                  <a:cubicBezTo>
                    <a:pt x="10259" y="19472"/>
                    <a:pt x="10025" y="19128"/>
                    <a:pt x="9813" y="18757"/>
                  </a:cubicBezTo>
                  <a:cubicBezTo>
                    <a:pt x="9660" y="18491"/>
                    <a:pt x="9573" y="18181"/>
                    <a:pt x="9440" y="17890"/>
                  </a:cubicBezTo>
                  <a:cubicBezTo>
                    <a:pt x="9378" y="17757"/>
                    <a:pt x="9371" y="17595"/>
                    <a:pt x="9313" y="17469"/>
                  </a:cubicBezTo>
                  <a:cubicBezTo>
                    <a:pt x="9297" y="17383"/>
                    <a:pt x="9276" y="17294"/>
                    <a:pt x="9260" y="17205"/>
                  </a:cubicBezTo>
                  <a:cubicBezTo>
                    <a:pt x="9217" y="17021"/>
                    <a:pt x="9147" y="16753"/>
                    <a:pt x="9153" y="16560"/>
                  </a:cubicBezTo>
                  <a:cubicBezTo>
                    <a:pt x="9144" y="16515"/>
                    <a:pt x="9132" y="16467"/>
                    <a:pt x="9124" y="16422"/>
                  </a:cubicBezTo>
                  <a:cubicBezTo>
                    <a:pt x="9116" y="16255"/>
                    <a:pt x="9108" y="16083"/>
                    <a:pt x="9100" y="15917"/>
                  </a:cubicBezTo>
                  <a:cubicBezTo>
                    <a:pt x="9122" y="15481"/>
                    <a:pt x="9147" y="15070"/>
                    <a:pt x="9224" y="14684"/>
                  </a:cubicBezTo>
                  <a:cubicBezTo>
                    <a:pt x="9539" y="13120"/>
                    <a:pt x="10367" y="11759"/>
                    <a:pt x="11658" y="10840"/>
                  </a:cubicBezTo>
                  <a:cubicBezTo>
                    <a:pt x="11915" y="10657"/>
                    <a:pt x="12181" y="10525"/>
                    <a:pt x="12475" y="10359"/>
                  </a:cubicBezTo>
                  <a:cubicBezTo>
                    <a:pt x="12729" y="10214"/>
                    <a:pt x="13035" y="10119"/>
                    <a:pt x="13327" y="9987"/>
                  </a:cubicBezTo>
                  <a:cubicBezTo>
                    <a:pt x="13479" y="9946"/>
                    <a:pt x="13635" y="9905"/>
                    <a:pt x="13788" y="9866"/>
                  </a:cubicBezTo>
                  <a:cubicBezTo>
                    <a:pt x="13974" y="9784"/>
                    <a:pt x="14305" y="9730"/>
                    <a:pt x="14500" y="9730"/>
                  </a:cubicBezTo>
                  <a:cubicBezTo>
                    <a:pt x="14502" y="9730"/>
                    <a:pt x="14505" y="9730"/>
                    <a:pt x="14507" y="9730"/>
                  </a:cubicBezTo>
                  <a:cubicBezTo>
                    <a:pt x="14664" y="9711"/>
                    <a:pt x="14823" y="9692"/>
                    <a:pt x="14977" y="9671"/>
                  </a:cubicBezTo>
                  <a:close/>
                  <a:moveTo>
                    <a:pt x="26684" y="21254"/>
                  </a:moveTo>
                  <a:cubicBezTo>
                    <a:pt x="26741" y="21254"/>
                    <a:pt x="26794" y="21320"/>
                    <a:pt x="26759" y="21385"/>
                  </a:cubicBezTo>
                  <a:cubicBezTo>
                    <a:pt x="26482" y="21939"/>
                    <a:pt x="25889" y="22470"/>
                    <a:pt x="25236" y="22470"/>
                  </a:cubicBezTo>
                  <a:cubicBezTo>
                    <a:pt x="25183" y="22470"/>
                    <a:pt x="25130" y="22467"/>
                    <a:pt x="25077" y="22460"/>
                  </a:cubicBezTo>
                  <a:cubicBezTo>
                    <a:pt x="24971" y="22445"/>
                    <a:pt x="24970" y="22314"/>
                    <a:pt x="25064" y="22282"/>
                  </a:cubicBezTo>
                  <a:cubicBezTo>
                    <a:pt x="25698" y="22080"/>
                    <a:pt x="26236" y="21881"/>
                    <a:pt x="26615" y="21294"/>
                  </a:cubicBezTo>
                  <a:cubicBezTo>
                    <a:pt x="26635" y="21265"/>
                    <a:pt x="26660" y="21254"/>
                    <a:pt x="26684" y="21254"/>
                  </a:cubicBezTo>
                  <a:close/>
                  <a:moveTo>
                    <a:pt x="5080" y="21620"/>
                  </a:moveTo>
                  <a:cubicBezTo>
                    <a:pt x="5127" y="21620"/>
                    <a:pt x="5169" y="21667"/>
                    <a:pt x="5153" y="21717"/>
                  </a:cubicBezTo>
                  <a:cubicBezTo>
                    <a:pt x="5074" y="21957"/>
                    <a:pt x="4949" y="22171"/>
                    <a:pt x="4909" y="22426"/>
                  </a:cubicBezTo>
                  <a:cubicBezTo>
                    <a:pt x="4869" y="22681"/>
                    <a:pt x="4894" y="22931"/>
                    <a:pt x="4967" y="23175"/>
                  </a:cubicBezTo>
                  <a:cubicBezTo>
                    <a:pt x="4982" y="23229"/>
                    <a:pt x="4933" y="23266"/>
                    <a:pt x="4888" y="23266"/>
                  </a:cubicBezTo>
                  <a:cubicBezTo>
                    <a:pt x="4862" y="23266"/>
                    <a:pt x="4837" y="23254"/>
                    <a:pt x="4827" y="23225"/>
                  </a:cubicBezTo>
                  <a:cubicBezTo>
                    <a:pt x="4653" y="22743"/>
                    <a:pt x="4622" y="22021"/>
                    <a:pt x="5031" y="21640"/>
                  </a:cubicBezTo>
                  <a:cubicBezTo>
                    <a:pt x="5046" y="21626"/>
                    <a:pt x="5063" y="21620"/>
                    <a:pt x="5080" y="21620"/>
                  </a:cubicBezTo>
                  <a:close/>
                  <a:moveTo>
                    <a:pt x="5916" y="22598"/>
                  </a:moveTo>
                  <a:cubicBezTo>
                    <a:pt x="5952" y="22598"/>
                    <a:pt x="5982" y="22639"/>
                    <a:pt x="5960" y="22678"/>
                  </a:cubicBezTo>
                  <a:cubicBezTo>
                    <a:pt x="5807" y="22951"/>
                    <a:pt x="5627" y="23187"/>
                    <a:pt x="5553" y="23502"/>
                  </a:cubicBezTo>
                  <a:cubicBezTo>
                    <a:pt x="5515" y="23662"/>
                    <a:pt x="5500" y="23827"/>
                    <a:pt x="5512" y="23986"/>
                  </a:cubicBezTo>
                  <a:cubicBezTo>
                    <a:pt x="5518" y="24162"/>
                    <a:pt x="5548" y="24340"/>
                    <a:pt x="5605" y="24510"/>
                  </a:cubicBezTo>
                  <a:cubicBezTo>
                    <a:pt x="5611" y="24529"/>
                    <a:pt x="5593" y="24543"/>
                    <a:pt x="5576" y="24543"/>
                  </a:cubicBezTo>
                  <a:cubicBezTo>
                    <a:pt x="5567" y="24543"/>
                    <a:pt x="5557" y="24539"/>
                    <a:pt x="5553" y="24529"/>
                  </a:cubicBezTo>
                  <a:cubicBezTo>
                    <a:pt x="5497" y="24388"/>
                    <a:pt x="5457" y="24226"/>
                    <a:pt x="5438" y="24059"/>
                  </a:cubicBezTo>
                  <a:cubicBezTo>
                    <a:pt x="5370" y="23531"/>
                    <a:pt x="5476" y="22935"/>
                    <a:pt x="5883" y="22610"/>
                  </a:cubicBezTo>
                  <a:cubicBezTo>
                    <a:pt x="5893" y="22601"/>
                    <a:pt x="5905" y="22598"/>
                    <a:pt x="5916" y="22598"/>
                  </a:cubicBezTo>
                  <a:close/>
                  <a:moveTo>
                    <a:pt x="16126" y="1"/>
                  </a:moveTo>
                  <a:cubicBezTo>
                    <a:pt x="15897" y="1"/>
                    <a:pt x="15676" y="49"/>
                    <a:pt x="15433" y="49"/>
                  </a:cubicBezTo>
                  <a:cubicBezTo>
                    <a:pt x="15419" y="49"/>
                    <a:pt x="15404" y="48"/>
                    <a:pt x="15390" y="48"/>
                  </a:cubicBezTo>
                  <a:cubicBezTo>
                    <a:pt x="15385" y="48"/>
                    <a:pt x="15380" y="48"/>
                    <a:pt x="15375" y="48"/>
                  </a:cubicBezTo>
                  <a:cubicBezTo>
                    <a:pt x="15262" y="48"/>
                    <a:pt x="15120" y="77"/>
                    <a:pt x="15004" y="77"/>
                  </a:cubicBezTo>
                  <a:cubicBezTo>
                    <a:pt x="14999" y="77"/>
                    <a:pt x="14994" y="77"/>
                    <a:pt x="14989" y="77"/>
                  </a:cubicBezTo>
                  <a:cubicBezTo>
                    <a:pt x="14913" y="93"/>
                    <a:pt x="14837" y="108"/>
                    <a:pt x="14763" y="124"/>
                  </a:cubicBezTo>
                  <a:cubicBezTo>
                    <a:pt x="14760" y="124"/>
                    <a:pt x="14757" y="124"/>
                    <a:pt x="14754" y="124"/>
                  </a:cubicBezTo>
                  <a:cubicBezTo>
                    <a:pt x="14672" y="124"/>
                    <a:pt x="14508" y="141"/>
                    <a:pt x="14422" y="182"/>
                  </a:cubicBezTo>
                  <a:cubicBezTo>
                    <a:pt x="14307" y="233"/>
                    <a:pt x="14155" y="281"/>
                    <a:pt x="14044" y="311"/>
                  </a:cubicBezTo>
                  <a:cubicBezTo>
                    <a:pt x="13901" y="720"/>
                    <a:pt x="13930" y="1271"/>
                    <a:pt x="13876" y="1735"/>
                  </a:cubicBezTo>
                  <a:lnTo>
                    <a:pt x="13876" y="1736"/>
                  </a:lnTo>
                  <a:cubicBezTo>
                    <a:pt x="13866" y="1833"/>
                    <a:pt x="13852" y="2225"/>
                    <a:pt x="13815" y="2270"/>
                  </a:cubicBezTo>
                  <a:cubicBezTo>
                    <a:pt x="13776" y="2325"/>
                    <a:pt x="13612" y="2316"/>
                    <a:pt x="13542" y="2328"/>
                  </a:cubicBezTo>
                  <a:cubicBezTo>
                    <a:pt x="13302" y="2368"/>
                    <a:pt x="13058" y="2389"/>
                    <a:pt x="12803" y="2441"/>
                  </a:cubicBezTo>
                  <a:cubicBezTo>
                    <a:pt x="12358" y="2531"/>
                    <a:pt x="11793" y="2614"/>
                    <a:pt x="11429" y="2776"/>
                  </a:cubicBezTo>
                  <a:cubicBezTo>
                    <a:pt x="11267" y="2850"/>
                    <a:pt x="11085" y="2861"/>
                    <a:pt x="10939" y="2928"/>
                  </a:cubicBezTo>
                  <a:cubicBezTo>
                    <a:pt x="10737" y="3018"/>
                    <a:pt x="10541" y="3036"/>
                    <a:pt x="10351" y="3126"/>
                  </a:cubicBezTo>
                  <a:cubicBezTo>
                    <a:pt x="9948" y="3321"/>
                    <a:pt x="9518" y="3450"/>
                    <a:pt x="9137" y="3664"/>
                  </a:cubicBezTo>
                  <a:cubicBezTo>
                    <a:pt x="8725" y="3898"/>
                    <a:pt x="8301" y="4100"/>
                    <a:pt x="7918" y="4360"/>
                  </a:cubicBezTo>
                  <a:cubicBezTo>
                    <a:pt x="7651" y="4542"/>
                    <a:pt x="7374" y="4747"/>
                    <a:pt x="7119" y="4933"/>
                  </a:cubicBezTo>
                  <a:cubicBezTo>
                    <a:pt x="6906" y="5083"/>
                    <a:pt x="6696" y="5221"/>
                    <a:pt x="6507" y="5400"/>
                  </a:cubicBezTo>
                  <a:cubicBezTo>
                    <a:pt x="6095" y="5784"/>
                    <a:pt x="5671" y="6149"/>
                    <a:pt x="5291" y="6554"/>
                  </a:cubicBezTo>
                  <a:cubicBezTo>
                    <a:pt x="5163" y="6688"/>
                    <a:pt x="5044" y="6832"/>
                    <a:pt x="4917" y="6970"/>
                  </a:cubicBezTo>
                  <a:cubicBezTo>
                    <a:pt x="4865" y="7030"/>
                    <a:pt x="4843" y="7111"/>
                    <a:pt x="4757" y="7146"/>
                  </a:cubicBezTo>
                  <a:cubicBezTo>
                    <a:pt x="4704" y="7101"/>
                    <a:pt x="4616" y="7095"/>
                    <a:pt x="4557" y="7057"/>
                  </a:cubicBezTo>
                  <a:cubicBezTo>
                    <a:pt x="4406" y="6961"/>
                    <a:pt x="4253" y="6890"/>
                    <a:pt x="4087" y="6813"/>
                  </a:cubicBezTo>
                  <a:cubicBezTo>
                    <a:pt x="3788" y="6678"/>
                    <a:pt x="3514" y="6471"/>
                    <a:pt x="3216" y="6338"/>
                  </a:cubicBezTo>
                  <a:cubicBezTo>
                    <a:pt x="3147" y="6305"/>
                    <a:pt x="2948" y="6212"/>
                    <a:pt x="2814" y="6212"/>
                  </a:cubicBezTo>
                  <a:cubicBezTo>
                    <a:pt x="2771" y="6212"/>
                    <a:pt x="2735" y="6221"/>
                    <a:pt x="2712" y="6245"/>
                  </a:cubicBezTo>
                  <a:cubicBezTo>
                    <a:pt x="2553" y="6336"/>
                    <a:pt x="2472" y="6519"/>
                    <a:pt x="2363" y="6644"/>
                  </a:cubicBezTo>
                  <a:cubicBezTo>
                    <a:pt x="2119" y="6922"/>
                    <a:pt x="1863" y="7245"/>
                    <a:pt x="1704" y="7581"/>
                  </a:cubicBezTo>
                  <a:cubicBezTo>
                    <a:pt x="1650" y="7656"/>
                    <a:pt x="1594" y="7733"/>
                    <a:pt x="1541" y="7809"/>
                  </a:cubicBezTo>
                  <a:cubicBezTo>
                    <a:pt x="1434" y="8034"/>
                    <a:pt x="1283" y="8238"/>
                    <a:pt x="1178" y="8460"/>
                  </a:cubicBezTo>
                  <a:cubicBezTo>
                    <a:pt x="820" y="9224"/>
                    <a:pt x="454" y="9972"/>
                    <a:pt x="265" y="10851"/>
                  </a:cubicBezTo>
                  <a:cubicBezTo>
                    <a:pt x="173" y="11287"/>
                    <a:pt x="0" y="11742"/>
                    <a:pt x="105" y="12299"/>
                  </a:cubicBezTo>
                  <a:cubicBezTo>
                    <a:pt x="234" y="12349"/>
                    <a:pt x="341" y="12461"/>
                    <a:pt x="464" y="12512"/>
                  </a:cubicBezTo>
                  <a:cubicBezTo>
                    <a:pt x="509" y="12530"/>
                    <a:pt x="554" y="12520"/>
                    <a:pt x="599" y="12537"/>
                  </a:cubicBezTo>
                  <a:cubicBezTo>
                    <a:pt x="846" y="12627"/>
                    <a:pt x="1097" y="12730"/>
                    <a:pt x="1341" y="12829"/>
                  </a:cubicBezTo>
                  <a:cubicBezTo>
                    <a:pt x="1533" y="12908"/>
                    <a:pt x="1717" y="13033"/>
                    <a:pt x="1918" y="13091"/>
                  </a:cubicBezTo>
                  <a:cubicBezTo>
                    <a:pt x="1839" y="13603"/>
                    <a:pt x="1741" y="14129"/>
                    <a:pt x="1678" y="14661"/>
                  </a:cubicBezTo>
                  <a:cubicBezTo>
                    <a:pt x="1620" y="15128"/>
                    <a:pt x="1653" y="15608"/>
                    <a:pt x="1630" y="16087"/>
                  </a:cubicBezTo>
                  <a:cubicBezTo>
                    <a:pt x="1608" y="16511"/>
                    <a:pt x="1723" y="16954"/>
                    <a:pt x="1714" y="17395"/>
                  </a:cubicBezTo>
                  <a:cubicBezTo>
                    <a:pt x="1744" y="17570"/>
                    <a:pt x="1773" y="17749"/>
                    <a:pt x="1797" y="17928"/>
                  </a:cubicBezTo>
                  <a:cubicBezTo>
                    <a:pt x="1797" y="18001"/>
                    <a:pt x="1842" y="18117"/>
                    <a:pt x="1842" y="18207"/>
                  </a:cubicBezTo>
                  <a:cubicBezTo>
                    <a:pt x="1841" y="18393"/>
                    <a:pt x="1934" y="18857"/>
                    <a:pt x="2010" y="19024"/>
                  </a:cubicBezTo>
                  <a:cubicBezTo>
                    <a:pt x="2082" y="19183"/>
                    <a:pt x="2072" y="19370"/>
                    <a:pt x="2138" y="19510"/>
                  </a:cubicBezTo>
                  <a:cubicBezTo>
                    <a:pt x="2231" y="19719"/>
                    <a:pt x="2235" y="19984"/>
                    <a:pt x="2328" y="20189"/>
                  </a:cubicBezTo>
                  <a:cubicBezTo>
                    <a:pt x="2393" y="20327"/>
                    <a:pt x="2417" y="20497"/>
                    <a:pt x="2486" y="20643"/>
                  </a:cubicBezTo>
                  <a:cubicBezTo>
                    <a:pt x="2707" y="21111"/>
                    <a:pt x="2856" y="21614"/>
                    <a:pt x="3104" y="22048"/>
                  </a:cubicBezTo>
                  <a:cubicBezTo>
                    <a:pt x="3238" y="22285"/>
                    <a:pt x="3354" y="22534"/>
                    <a:pt x="3503" y="22767"/>
                  </a:cubicBezTo>
                  <a:cubicBezTo>
                    <a:pt x="3571" y="22879"/>
                    <a:pt x="3670" y="22995"/>
                    <a:pt x="3721" y="23129"/>
                  </a:cubicBezTo>
                  <a:cubicBezTo>
                    <a:pt x="3655" y="23188"/>
                    <a:pt x="3644" y="23289"/>
                    <a:pt x="3584" y="23354"/>
                  </a:cubicBezTo>
                  <a:cubicBezTo>
                    <a:pt x="3245" y="23715"/>
                    <a:pt x="2873" y="24048"/>
                    <a:pt x="2526" y="24396"/>
                  </a:cubicBezTo>
                  <a:cubicBezTo>
                    <a:pt x="2399" y="24526"/>
                    <a:pt x="2181" y="24667"/>
                    <a:pt x="2225" y="24904"/>
                  </a:cubicBezTo>
                  <a:cubicBezTo>
                    <a:pt x="2286" y="25014"/>
                    <a:pt x="2348" y="25123"/>
                    <a:pt x="2412" y="25234"/>
                  </a:cubicBezTo>
                  <a:cubicBezTo>
                    <a:pt x="2575" y="25469"/>
                    <a:pt x="2750" y="25711"/>
                    <a:pt x="2921" y="25929"/>
                  </a:cubicBezTo>
                  <a:cubicBezTo>
                    <a:pt x="2959" y="25980"/>
                    <a:pt x="2974" y="26034"/>
                    <a:pt x="3017" y="26080"/>
                  </a:cubicBezTo>
                  <a:cubicBezTo>
                    <a:pt x="3093" y="26161"/>
                    <a:pt x="3168" y="26244"/>
                    <a:pt x="3238" y="26330"/>
                  </a:cubicBezTo>
                  <a:cubicBezTo>
                    <a:pt x="3430" y="26550"/>
                    <a:pt x="3616" y="26778"/>
                    <a:pt x="3820" y="26989"/>
                  </a:cubicBezTo>
                  <a:cubicBezTo>
                    <a:pt x="4379" y="27572"/>
                    <a:pt x="5008" y="28086"/>
                    <a:pt x="5666" y="28523"/>
                  </a:cubicBezTo>
                  <a:cubicBezTo>
                    <a:pt x="5999" y="28742"/>
                    <a:pt x="6333" y="28938"/>
                    <a:pt x="6716" y="29091"/>
                  </a:cubicBezTo>
                  <a:cubicBezTo>
                    <a:pt x="6838" y="29144"/>
                    <a:pt x="6975" y="29232"/>
                    <a:pt x="7138" y="29232"/>
                  </a:cubicBezTo>
                  <a:cubicBezTo>
                    <a:pt x="7155" y="29232"/>
                    <a:pt x="7172" y="29231"/>
                    <a:pt x="7190" y="29229"/>
                  </a:cubicBezTo>
                  <a:cubicBezTo>
                    <a:pt x="7257" y="29125"/>
                    <a:pt x="7379" y="29079"/>
                    <a:pt x="7468" y="28989"/>
                  </a:cubicBezTo>
                  <a:cubicBezTo>
                    <a:pt x="7549" y="28905"/>
                    <a:pt x="7598" y="28771"/>
                    <a:pt x="7678" y="28681"/>
                  </a:cubicBezTo>
                  <a:cubicBezTo>
                    <a:pt x="7880" y="28457"/>
                    <a:pt x="8065" y="28232"/>
                    <a:pt x="8274" y="28009"/>
                  </a:cubicBezTo>
                  <a:cubicBezTo>
                    <a:pt x="8352" y="27928"/>
                    <a:pt x="8424" y="27783"/>
                    <a:pt x="8519" y="27723"/>
                  </a:cubicBezTo>
                  <a:cubicBezTo>
                    <a:pt x="8519" y="27727"/>
                    <a:pt x="8519" y="27732"/>
                    <a:pt x="8520" y="27736"/>
                  </a:cubicBezTo>
                  <a:cubicBezTo>
                    <a:pt x="8625" y="27749"/>
                    <a:pt x="8722" y="27855"/>
                    <a:pt x="8814" y="27896"/>
                  </a:cubicBezTo>
                  <a:cubicBezTo>
                    <a:pt x="9009" y="27988"/>
                    <a:pt x="9192" y="28098"/>
                    <a:pt x="9384" y="28185"/>
                  </a:cubicBezTo>
                  <a:cubicBezTo>
                    <a:pt x="9948" y="28447"/>
                    <a:pt x="10529" y="28662"/>
                    <a:pt x="11126" y="28876"/>
                  </a:cubicBezTo>
                  <a:cubicBezTo>
                    <a:pt x="11299" y="28938"/>
                    <a:pt x="11474" y="28953"/>
                    <a:pt x="11653" y="29014"/>
                  </a:cubicBezTo>
                  <a:cubicBezTo>
                    <a:pt x="12425" y="29292"/>
                    <a:pt x="13333" y="29385"/>
                    <a:pt x="14211" y="29485"/>
                  </a:cubicBezTo>
                  <a:cubicBezTo>
                    <a:pt x="14531" y="29498"/>
                    <a:pt x="14853" y="29508"/>
                    <a:pt x="15175" y="29521"/>
                  </a:cubicBezTo>
                  <a:cubicBezTo>
                    <a:pt x="15231" y="29525"/>
                    <a:pt x="15288" y="29527"/>
                    <a:pt x="15345" y="29527"/>
                  </a:cubicBezTo>
                  <a:cubicBezTo>
                    <a:pt x="15641" y="29527"/>
                    <a:pt x="15939" y="29484"/>
                    <a:pt x="16239" y="29484"/>
                  </a:cubicBezTo>
                  <a:cubicBezTo>
                    <a:pt x="16262" y="29484"/>
                    <a:pt x="16285" y="29485"/>
                    <a:pt x="16307" y="29485"/>
                  </a:cubicBezTo>
                  <a:cubicBezTo>
                    <a:pt x="16316" y="29485"/>
                    <a:pt x="16324" y="29486"/>
                    <a:pt x="16333" y="29486"/>
                  </a:cubicBezTo>
                  <a:cubicBezTo>
                    <a:pt x="16484" y="29486"/>
                    <a:pt x="16632" y="29440"/>
                    <a:pt x="16772" y="29440"/>
                  </a:cubicBezTo>
                  <a:cubicBezTo>
                    <a:pt x="16776" y="29440"/>
                    <a:pt x="16780" y="29440"/>
                    <a:pt x="16784" y="29440"/>
                  </a:cubicBezTo>
                  <a:cubicBezTo>
                    <a:pt x="16889" y="29423"/>
                    <a:pt x="16995" y="29407"/>
                    <a:pt x="17100" y="29389"/>
                  </a:cubicBezTo>
                  <a:cubicBezTo>
                    <a:pt x="17248" y="29389"/>
                    <a:pt x="17413" y="29314"/>
                    <a:pt x="17579" y="29314"/>
                  </a:cubicBezTo>
                  <a:cubicBezTo>
                    <a:pt x="17581" y="29314"/>
                    <a:pt x="17582" y="29314"/>
                    <a:pt x="17584" y="29314"/>
                  </a:cubicBezTo>
                  <a:cubicBezTo>
                    <a:pt x="17589" y="29314"/>
                    <a:pt x="17595" y="29314"/>
                    <a:pt x="17601" y="29314"/>
                  </a:cubicBezTo>
                  <a:cubicBezTo>
                    <a:pt x="17915" y="29314"/>
                    <a:pt x="18342" y="29157"/>
                    <a:pt x="18649" y="29094"/>
                  </a:cubicBezTo>
                  <a:cubicBezTo>
                    <a:pt x="18693" y="29331"/>
                    <a:pt x="18841" y="29513"/>
                    <a:pt x="18945" y="29690"/>
                  </a:cubicBezTo>
                  <a:cubicBezTo>
                    <a:pt x="19119" y="29997"/>
                    <a:pt x="19244" y="30343"/>
                    <a:pt x="19413" y="30642"/>
                  </a:cubicBezTo>
                  <a:cubicBezTo>
                    <a:pt x="19504" y="30799"/>
                    <a:pt x="19586" y="31073"/>
                    <a:pt x="19754" y="31095"/>
                  </a:cubicBezTo>
                  <a:cubicBezTo>
                    <a:pt x="19778" y="31107"/>
                    <a:pt x="19809" y="31112"/>
                    <a:pt x="19842" y="31112"/>
                  </a:cubicBezTo>
                  <a:cubicBezTo>
                    <a:pt x="19974" y="31112"/>
                    <a:pt x="20163" y="31034"/>
                    <a:pt x="20272" y="31007"/>
                  </a:cubicBezTo>
                  <a:cubicBezTo>
                    <a:pt x="20695" y="30916"/>
                    <a:pt x="21184" y="30737"/>
                    <a:pt x="21531" y="30565"/>
                  </a:cubicBezTo>
                  <a:cubicBezTo>
                    <a:pt x="21864" y="30400"/>
                    <a:pt x="22191" y="30307"/>
                    <a:pt x="22504" y="30129"/>
                  </a:cubicBezTo>
                  <a:cubicBezTo>
                    <a:pt x="23706" y="29441"/>
                    <a:pt x="24773" y="28781"/>
                    <a:pt x="25458" y="27754"/>
                  </a:cubicBezTo>
                  <a:cubicBezTo>
                    <a:pt x="25390" y="27479"/>
                    <a:pt x="25217" y="27271"/>
                    <a:pt x="25086" y="27082"/>
                  </a:cubicBezTo>
                  <a:cubicBezTo>
                    <a:pt x="24919" y="26840"/>
                    <a:pt x="24797" y="26598"/>
                    <a:pt x="24642" y="26333"/>
                  </a:cubicBezTo>
                  <a:cubicBezTo>
                    <a:pt x="24580" y="26223"/>
                    <a:pt x="24499" y="26119"/>
                    <a:pt x="24462" y="25965"/>
                  </a:cubicBezTo>
                  <a:cubicBezTo>
                    <a:pt x="24637" y="25830"/>
                    <a:pt x="24782" y="25664"/>
                    <a:pt x="24930" y="25515"/>
                  </a:cubicBezTo>
                  <a:cubicBezTo>
                    <a:pt x="25311" y="25129"/>
                    <a:pt x="25649" y="24735"/>
                    <a:pt x="26002" y="24337"/>
                  </a:cubicBezTo>
                  <a:cubicBezTo>
                    <a:pt x="26124" y="24199"/>
                    <a:pt x="26205" y="24013"/>
                    <a:pt x="26325" y="23877"/>
                  </a:cubicBezTo>
                  <a:cubicBezTo>
                    <a:pt x="26519" y="23656"/>
                    <a:pt x="26710" y="23380"/>
                    <a:pt x="26838" y="23116"/>
                  </a:cubicBezTo>
                  <a:cubicBezTo>
                    <a:pt x="26928" y="22979"/>
                    <a:pt x="27018" y="22842"/>
                    <a:pt x="27108" y="22707"/>
                  </a:cubicBezTo>
                  <a:cubicBezTo>
                    <a:pt x="27236" y="22440"/>
                    <a:pt x="27383" y="22191"/>
                    <a:pt x="27508" y="21918"/>
                  </a:cubicBezTo>
                  <a:cubicBezTo>
                    <a:pt x="27710" y="21481"/>
                    <a:pt x="27930" y="21047"/>
                    <a:pt x="28098" y="20589"/>
                  </a:cubicBezTo>
                  <a:cubicBezTo>
                    <a:pt x="28189" y="20355"/>
                    <a:pt x="28234" y="20115"/>
                    <a:pt x="28318" y="19876"/>
                  </a:cubicBezTo>
                  <a:cubicBezTo>
                    <a:pt x="28437" y="19549"/>
                    <a:pt x="28540" y="19181"/>
                    <a:pt x="28615" y="18834"/>
                  </a:cubicBezTo>
                  <a:cubicBezTo>
                    <a:pt x="28670" y="18572"/>
                    <a:pt x="28693" y="18326"/>
                    <a:pt x="28744" y="18057"/>
                  </a:cubicBezTo>
                  <a:cubicBezTo>
                    <a:pt x="28818" y="17672"/>
                    <a:pt x="28885" y="17255"/>
                    <a:pt x="28897" y="16835"/>
                  </a:cubicBezTo>
                  <a:cubicBezTo>
                    <a:pt x="28958" y="16820"/>
                    <a:pt x="28987" y="16798"/>
                    <a:pt x="29019" y="16782"/>
                  </a:cubicBezTo>
                  <a:cubicBezTo>
                    <a:pt x="29103" y="16736"/>
                    <a:pt x="29244" y="16746"/>
                    <a:pt x="29321" y="16734"/>
                  </a:cubicBezTo>
                  <a:cubicBezTo>
                    <a:pt x="29574" y="16692"/>
                    <a:pt x="29826" y="16619"/>
                    <a:pt x="30056" y="16619"/>
                  </a:cubicBezTo>
                  <a:cubicBezTo>
                    <a:pt x="30061" y="16619"/>
                    <a:pt x="30065" y="16620"/>
                    <a:pt x="30070" y="16620"/>
                  </a:cubicBezTo>
                  <a:cubicBezTo>
                    <a:pt x="30199" y="16620"/>
                    <a:pt x="30327" y="16569"/>
                    <a:pt x="30441" y="16569"/>
                  </a:cubicBezTo>
                  <a:cubicBezTo>
                    <a:pt x="30442" y="16569"/>
                    <a:pt x="30444" y="16569"/>
                    <a:pt x="30446" y="16569"/>
                  </a:cubicBezTo>
                  <a:cubicBezTo>
                    <a:pt x="30587" y="16569"/>
                    <a:pt x="31007" y="16462"/>
                    <a:pt x="31061" y="16401"/>
                  </a:cubicBezTo>
                  <a:cubicBezTo>
                    <a:pt x="31165" y="16340"/>
                    <a:pt x="31143" y="16239"/>
                    <a:pt x="31159" y="16121"/>
                  </a:cubicBezTo>
                  <a:cubicBezTo>
                    <a:pt x="31202" y="15848"/>
                    <a:pt x="31173" y="15554"/>
                    <a:pt x="31189" y="15250"/>
                  </a:cubicBezTo>
                  <a:cubicBezTo>
                    <a:pt x="31202" y="15052"/>
                    <a:pt x="31171" y="14820"/>
                    <a:pt x="31175" y="14610"/>
                  </a:cubicBezTo>
                  <a:cubicBezTo>
                    <a:pt x="31166" y="14543"/>
                    <a:pt x="31156" y="14474"/>
                    <a:pt x="31146" y="14407"/>
                  </a:cubicBezTo>
                  <a:cubicBezTo>
                    <a:pt x="31152" y="14187"/>
                    <a:pt x="31077" y="13928"/>
                    <a:pt x="31079" y="13697"/>
                  </a:cubicBezTo>
                  <a:cubicBezTo>
                    <a:pt x="31064" y="13623"/>
                    <a:pt x="31048" y="13547"/>
                    <a:pt x="31034" y="13472"/>
                  </a:cubicBezTo>
                  <a:cubicBezTo>
                    <a:pt x="31035" y="13231"/>
                    <a:pt x="30941" y="12931"/>
                    <a:pt x="30888" y="12701"/>
                  </a:cubicBezTo>
                  <a:cubicBezTo>
                    <a:pt x="30750" y="12091"/>
                    <a:pt x="30603" y="11528"/>
                    <a:pt x="30366" y="11054"/>
                  </a:cubicBezTo>
                  <a:cubicBezTo>
                    <a:pt x="30204" y="10730"/>
                    <a:pt x="30089" y="10429"/>
                    <a:pt x="29910" y="10167"/>
                  </a:cubicBezTo>
                  <a:cubicBezTo>
                    <a:pt x="29844" y="10068"/>
                    <a:pt x="29786" y="9894"/>
                    <a:pt x="29654" y="9894"/>
                  </a:cubicBezTo>
                  <a:cubicBezTo>
                    <a:pt x="29647" y="9894"/>
                    <a:pt x="29639" y="9894"/>
                    <a:pt x="29631" y="9895"/>
                  </a:cubicBezTo>
                  <a:cubicBezTo>
                    <a:pt x="29618" y="9890"/>
                    <a:pt x="29600" y="9888"/>
                    <a:pt x="29580" y="9888"/>
                  </a:cubicBezTo>
                  <a:cubicBezTo>
                    <a:pt x="29497" y="9888"/>
                    <a:pt x="29369" y="9921"/>
                    <a:pt x="29296" y="9924"/>
                  </a:cubicBezTo>
                  <a:cubicBezTo>
                    <a:pt x="29218" y="9930"/>
                    <a:pt x="28758" y="10061"/>
                    <a:pt x="28641" y="10112"/>
                  </a:cubicBezTo>
                  <a:cubicBezTo>
                    <a:pt x="28520" y="10138"/>
                    <a:pt x="28398" y="10163"/>
                    <a:pt x="28277" y="10189"/>
                  </a:cubicBezTo>
                  <a:cubicBezTo>
                    <a:pt x="28203" y="10220"/>
                    <a:pt x="27928" y="10281"/>
                    <a:pt x="27795" y="10281"/>
                  </a:cubicBezTo>
                  <a:cubicBezTo>
                    <a:pt x="27766" y="10281"/>
                    <a:pt x="27744" y="10278"/>
                    <a:pt x="27732" y="10272"/>
                  </a:cubicBezTo>
                  <a:cubicBezTo>
                    <a:pt x="27688" y="10227"/>
                    <a:pt x="27677" y="10153"/>
                    <a:pt x="27649" y="10089"/>
                  </a:cubicBezTo>
                  <a:cubicBezTo>
                    <a:pt x="27645" y="10073"/>
                    <a:pt x="27640" y="10060"/>
                    <a:pt x="27633" y="10045"/>
                  </a:cubicBezTo>
                  <a:cubicBezTo>
                    <a:pt x="27523" y="9842"/>
                    <a:pt x="27437" y="9619"/>
                    <a:pt x="27321" y="9416"/>
                  </a:cubicBezTo>
                  <a:cubicBezTo>
                    <a:pt x="26991" y="8847"/>
                    <a:pt x="26656" y="8295"/>
                    <a:pt x="26290" y="7778"/>
                  </a:cubicBezTo>
                  <a:cubicBezTo>
                    <a:pt x="25715" y="6970"/>
                    <a:pt x="24999" y="6239"/>
                    <a:pt x="24296" y="5606"/>
                  </a:cubicBezTo>
                  <a:cubicBezTo>
                    <a:pt x="23985" y="5326"/>
                    <a:pt x="23625" y="5093"/>
                    <a:pt x="23308" y="4814"/>
                  </a:cubicBezTo>
                  <a:lnTo>
                    <a:pt x="23087" y="4679"/>
                  </a:lnTo>
                  <a:cubicBezTo>
                    <a:pt x="22909" y="4522"/>
                    <a:pt x="22691" y="4378"/>
                    <a:pt x="22479" y="4279"/>
                  </a:cubicBezTo>
                  <a:cubicBezTo>
                    <a:pt x="22355" y="4195"/>
                    <a:pt x="22229" y="4112"/>
                    <a:pt x="22101" y="4027"/>
                  </a:cubicBezTo>
                  <a:cubicBezTo>
                    <a:pt x="21847" y="3908"/>
                    <a:pt x="21605" y="3757"/>
                    <a:pt x="21354" y="3633"/>
                  </a:cubicBezTo>
                  <a:cubicBezTo>
                    <a:pt x="21310" y="3610"/>
                    <a:pt x="21265" y="3588"/>
                    <a:pt x="21220" y="3567"/>
                  </a:cubicBezTo>
                  <a:cubicBezTo>
                    <a:pt x="21022" y="3476"/>
                    <a:pt x="20826" y="3382"/>
                    <a:pt x="20625" y="3295"/>
                  </a:cubicBezTo>
                  <a:cubicBezTo>
                    <a:pt x="20542" y="3258"/>
                    <a:pt x="20399" y="3255"/>
                    <a:pt x="20361" y="3154"/>
                  </a:cubicBezTo>
                  <a:cubicBezTo>
                    <a:pt x="20390" y="3091"/>
                    <a:pt x="20369" y="3010"/>
                    <a:pt x="20383" y="2938"/>
                  </a:cubicBezTo>
                  <a:cubicBezTo>
                    <a:pt x="20412" y="2790"/>
                    <a:pt x="20426" y="2629"/>
                    <a:pt x="20457" y="2464"/>
                  </a:cubicBezTo>
                  <a:cubicBezTo>
                    <a:pt x="20502" y="2230"/>
                    <a:pt x="20532" y="1989"/>
                    <a:pt x="20583" y="1745"/>
                  </a:cubicBezTo>
                  <a:cubicBezTo>
                    <a:pt x="20630" y="1511"/>
                    <a:pt x="20698" y="1259"/>
                    <a:pt x="20622" y="976"/>
                  </a:cubicBezTo>
                  <a:cubicBezTo>
                    <a:pt x="20551" y="944"/>
                    <a:pt x="20486" y="880"/>
                    <a:pt x="20412" y="849"/>
                  </a:cubicBezTo>
                  <a:cubicBezTo>
                    <a:pt x="19776" y="571"/>
                    <a:pt x="19057" y="387"/>
                    <a:pt x="18349" y="239"/>
                  </a:cubicBezTo>
                  <a:cubicBezTo>
                    <a:pt x="18145" y="195"/>
                    <a:pt x="17957" y="191"/>
                    <a:pt x="17752" y="150"/>
                  </a:cubicBezTo>
                  <a:cubicBezTo>
                    <a:pt x="17274" y="58"/>
                    <a:pt x="16752" y="42"/>
                    <a:pt x="16232" y="4"/>
                  </a:cubicBezTo>
                  <a:cubicBezTo>
                    <a:pt x="16196" y="2"/>
                    <a:pt x="16161" y="1"/>
                    <a:pt x="161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720427" y="3963717"/>
              <a:ext cx="356457" cy="350657"/>
            </a:xfrm>
            <a:custGeom>
              <a:rect b="b" l="l" r="r" t="t"/>
              <a:pathLst>
                <a:path extrusionOk="0" h="12394" w="12599">
                  <a:moveTo>
                    <a:pt x="6405" y="220"/>
                  </a:moveTo>
                  <a:cubicBezTo>
                    <a:pt x="6607" y="220"/>
                    <a:pt x="6804" y="228"/>
                    <a:pt x="6993" y="263"/>
                  </a:cubicBezTo>
                  <a:cubicBezTo>
                    <a:pt x="8817" y="607"/>
                    <a:pt x="10171" y="1402"/>
                    <a:pt x="11209" y="2935"/>
                  </a:cubicBezTo>
                  <a:cubicBezTo>
                    <a:pt x="11449" y="3287"/>
                    <a:pt x="11607" y="3701"/>
                    <a:pt x="11807" y="4121"/>
                  </a:cubicBezTo>
                  <a:cubicBezTo>
                    <a:pt x="11876" y="4347"/>
                    <a:pt x="11943" y="4573"/>
                    <a:pt x="12013" y="4799"/>
                  </a:cubicBezTo>
                  <a:cubicBezTo>
                    <a:pt x="12599" y="7695"/>
                    <a:pt x="11399" y="9870"/>
                    <a:pt x="9546" y="11151"/>
                  </a:cubicBezTo>
                  <a:cubicBezTo>
                    <a:pt x="9239" y="11365"/>
                    <a:pt x="8887" y="11548"/>
                    <a:pt x="8512" y="11731"/>
                  </a:cubicBezTo>
                  <a:cubicBezTo>
                    <a:pt x="8361" y="11805"/>
                    <a:pt x="8198" y="11836"/>
                    <a:pt x="8051" y="11905"/>
                  </a:cubicBezTo>
                  <a:cubicBezTo>
                    <a:pt x="8005" y="11914"/>
                    <a:pt x="7958" y="11924"/>
                    <a:pt x="7913" y="11934"/>
                  </a:cubicBezTo>
                  <a:cubicBezTo>
                    <a:pt x="7729" y="12018"/>
                    <a:pt x="7278" y="12125"/>
                    <a:pt x="7057" y="12125"/>
                  </a:cubicBezTo>
                  <a:cubicBezTo>
                    <a:pt x="7054" y="12125"/>
                    <a:pt x="7051" y="12125"/>
                    <a:pt x="7048" y="12125"/>
                  </a:cubicBezTo>
                  <a:cubicBezTo>
                    <a:pt x="6984" y="12138"/>
                    <a:pt x="6921" y="12151"/>
                    <a:pt x="6859" y="12164"/>
                  </a:cubicBezTo>
                  <a:cubicBezTo>
                    <a:pt x="6673" y="12176"/>
                    <a:pt x="6488" y="12187"/>
                    <a:pt x="6302" y="12201"/>
                  </a:cubicBezTo>
                  <a:cubicBezTo>
                    <a:pt x="5809" y="12174"/>
                    <a:pt x="5354" y="12161"/>
                    <a:pt x="4912" y="12067"/>
                  </a:cubicBezTo>
                  <a:cubicBezTo>
                    <a:pt x="3218" y="11700"/>
                    <a:pt x="1847" y="10664"/>
                    <a:pt x="939" y="9096"/>
                  </a:cubicBezTo>
                  <a:cubicBezTo>
                    <a:pt x="771" y="8809"/>
                    <a:pt x="673" y="8479"/>
                    <a:pt x="523" y="8160"/>
                  </a:cubicBezTo>
                  <a:cubicBezTo>
                    <a:pt x="462" y="8025"/>
                    <a:pt x="456" y="7866"/>
                    <a:pt x="398" y="7740"/>
                  </a:cubicBezTo>
                  <a:cubicBezTo>
                    <a:pt x="382" y="7666"/>
                    <a:pt x="367" y="7589"/>
                    <a:pt x="350" y="7513"/>
                  </a:cubicBezTo>
                  <a:cubicBezTo>
                    <a:pt x="306" y="7302"/>
                    <a:pt x="247" y="7077"/>
                    <a:pt x="248" y="6891"/>
                  </a:cubicBezTo>
                  <a:cubicBezTo>
                    <a:pt x="251" y="6682"/>
                    <a:pt x="188" y="6517"/>
                    <a:pt x="197" y="6324"/>
                  </a:cubicBezTo>
                  <a:cubicBezTo>
                    <a:pt x="222" y="5878"/>
                    <a:pt x="239" y="5460"/>
                    <a:pt x="319" y="5066"/>
                  </a:cubicBezTo>
                  <a:cubicBezTo>
                    <a:pt x="625" y="3544"/>
                    <a:pt x="1436" y="2217"/>
                    <a:pt x="2695" y="1328"/>
                  </a:cubicBezTo>
                  <a:cubicBezTo>
                    <a:pt x="2922" y="1168"/>
                    <a:pt x="3153" y="1052"/>
                    <a:pt x="3407" y="907"/>
                  </a:cubicBezTo>
                  <a:cubicBezTo>
                    <a:pt x="3639" y="774"/>
                    <a:pt x="3925" y="673"/>
                    <a:pt x="4185" y="550"/>
                  </a:cubicBezTo>
                  <a:cubicBezTo>
                    <a:pt x="4318" y="514"/>
                    <a:pt x="4450" y="478"/>
                    <a:pt x="4581" y="443"/>
                  </a:cubicBezTo>
                  <a:cubicBezTo>
                    <a:pt x="4776" y="356"/>
                    <a:pt x="5167" y="276"/>
                    <a:pt x="5386" y="276"/>
                  </a:cubicBezTo>
                  <a:cubicBezTo>
                    <a:pt x="5390" y="276"/>
                    <a:pt x="5394" y="276"/>
                    <a:pt x="5398" y="276"/>
                  </a:cubicBezTo>
                  <a:cubicBezTo>
                    <a:pt x="5529" y="258"/>
                    <a:pt x="5661" y="239"/>
                    <a:pt x="5792" y="222"/>
                  </a:cubicBezTo>
                  <a:cubicBezTo>
                    <a:pt x="5851" y="224"/>
                    <a:pt x="5910" y="224"/>
                    <a:pt x="5968" y="224"/>
                  </a:cubicBezTo>
                  <a:cubicBezTo>
                    <a:pt x="6115" y="224"/>
                    <a:pt x="6262" y="220"/>
                    <a:pt x="6405" y="220"/>
                  </a:cubicBezTo>
                  <a:close/>
                  <a:moveTo>
                    <a:pt x="5885" y="15"/>
                  </a:moveTo>
                  <a:cubicBezTo>
                    <a:pt x="5726" y="36"/>
                    <a:pt x="5569" y="55"/>
                    <a:pt x="5412" y="74"/>
                  </a:cubicBezTo>
                  <a:cubicBezTo>
                    <a:pt x="5408" y="73"/>
                    <a:pt x="5403" y="73"/>
                    <a:pt x="5398" y="73"/>
                  </a:cubicBezTo>
                  <a:cubicBezTo>
                    <a:pt x="5202" y="73"/>
                    <a:pt x="4877" y="129"/>
                    <a:pt x="4693" y="209"/>
                  </a:cubicBezTo>
                  <a:cubicBezTo>
                    <a:pt x="4540" y="248"/>
                    <a:pt x="4384" y="289"/>
                    <a:pt x="4232" y="328"/>
                  </a:cubicBezTo>
                  <a:cubicBezTo>
                    <a:pt x="3940" y="463"/>
                    <a:pt x="3633" y="558"/>
                    <a:pt x="3378" y="702"/>
                  </a:cubicBezTo>
                  <a:cubicBezTo>
                    <a:pt x="3083" y="869"/>
                    <a:pt x="2819" y="1001"/>
                    <a:pt x="2560" y="1184"/>
                  </a:cubicBezTo>
                  <a:cubicBezTo>
                    <a:pt x="1270" y="2100"/>
                    <a:pt x="443" y="3464"/>
                    <a:pt x="129" y="5027"/>
                  </a:cubicBezTo>
                  <a:cubicBezTo>
                    <a:pt x="50" y="5412"/>
                    <a:pt x="26" y="5822"/>
                    <a:pt x="1" y="6258"/>
                  </a:cubicBezTo>
                  <a:cubicBezTo>
                    <a:pt x="11" y="6427"/>
                    <a:pt x="18" y="6597"/>
                    <a:pt x="27" y="6764"/>
                  </a:cubicBezTo>
                  <a:cubicBezTo>
                    <a:pt x="36" y="6809"/>
                    <a:pt x="45" y="6856"/>
                    <a:pt x="56" y="6903"/>
                  </a:cubicBezTo>
                  <a:cubicBezTo>
                    <a:pt x="52" y="7094"/>
                    <a:pt x="122" y="7363"/>
                    <a:pt x="164" y="7549"/>
                  </a:cubicBezTo>
                  <a:cubicBezTo>
                    <a:pt x="181" y="7637"/>
                    <a:pt x="200" y="7725"/>
                    <a:pt x="218" y="7813"/>
                  </a:cubicBezTo>
                  <a:cubicBezTo>
                    <a:pt x="276" y="7938"/>
                    <a:pt x="282" y="8098"/>
                    <a:pt x="343" y="8233"/>
                  </a:cubicBezTo>
                  <a:cubicBezTo>
                    <a:pt x="478" y="8521"/>
                    <a:pt x="565" y="8830"/>
                    <a:pt x="718" y="9099"/>
                  </a:cubicBezTo>
                  <a:cubicBezTo>
                    <a:pt x="1666" y="10757"/>
                    <a:pt x="3092" y="11878"/>
                    <a:pt x="4877" y="12256"/>
                  </a:cubicBezTo>
                  <a:cubicBezTo>
                    <a:pt x="5236" y="12333"/>
                    <a:pt x="5610" y="12358"/>
                    <a:pt x="5994" y="12394"/>
                  </a:cubicBezTo>
                  <a:lnTo>
                    <a:pt x="6621" y="12384"/>
                  </a:lnTo>
                  <a:cubicBezTo>
                    <a:pt x="6786" y="12362"/>
                    <a:pt x="6953" y="12342"/>
                    <a:pt x="7118" y="12320"/>
                  </a:cubicBezTo>
                  <a:cubicBezTo>
                    <a:pt x="7193" y="12304"/>
                    <a:pt x="7269" y="12289"/>
                    <a:pt x="7343" y="12272"/>
                  </a:cubicBezTo>
                  <a:cubicBezTo>
                    <a:pt x="7346" y="12272"/>
                    <a:pt x="7349" y="12272"/>
                    <a:pt x="7352" y="12272"/>
                  </a:cubicBezTo>
                  <a:cubicBezTo>
                    <a:pt x="7529" y="12272"/>
                    <a:pt x="7963" y="12143"/>
                    <a:pt x="8114" y="12074"/>
                  </a:cubicBezTo>
                  <a:cubicBezTo>
                    <a:pt x="8236" y="12020"/>
                    <a:pt x="8343" y="12020"/>
                    <a:pt x="8458" y="11964"/>
                  </a:cubicBezTo>
                  <a:cubicBezTo>
                    <a:pt x="8868" y="11761"/>
                    <a:pt x="9274" y="11600"/>
                    <a:pt x="9617" y="11359"/>
                  </a:cubicBezTo>
                  <a:cubicBezTo>
                    <a:pt x="10680" y="10611"/>
                    <a:pt x="11426" y="9691"/>
                    <a:pt x="11913" y="8567"/>
                  </a:cubicBezTo>
                  <a:cubicBezTo>
                    <a:pt x="11985" y="8399"/>
                    <a:pt x="12017" y="8226"/>
                    <a:pt x="12081" y="8047"/>
                  </a:cubicBezTo>
                  <a:cubicBezTo>
                    <a:pt x="12414" y="7124"/>
                    <a:pt x="12490" y="6017"/>
                    <a:pt x="12189" y="4682"/>
                  </a:cubicBezTo>
                  <a:cubicBezTo>
                    <a:pt x="12124" y="4469"/>
                    <a:pt x="12058" y="4256"/>
                    <a:pt x="11991" y="4041"/>
                  </a:cubicBezTo>
                  <a:cubicBezTo>
                    <a:pt x="11785" y="3607"/>
                    <a:pt x="11618" y="3182"/>
                    <a:pt x="11373" y="2819"/>
                  </a:cubicBezTo>
                  <a:cubicBezTo>
                    <a:pt x="10327" y="1273"/>
                    <a:pt x="8912" y="423"/>
                    <a:pt x="7074" y="72"/>
                  </a:cubicBezTo>
                  <a:cubicBezTo>
                    <a:pt x="6700" y="1"/>
                    <a:pt x="6292" y="30"/>
                    <a:pt x="5885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456890" y="3684478"/>
              <a:ext cx="896731" cy="892402"/>
            </a:xfrm>
            <a:custGeom>
              <a:rect b="b" l="l" r="r" t="t"/>
              <a:pathLst>
                <a:path extrusionOk="0" h="31542" w="31695">
                  <a:moveTo>
                    <a:pt x="16339" y="218"/>
                  </a:moveTo>
                  <a:cubicBezTo>
                    <a:pt x="16375" y="218"/>
                    <a:pt x="16411" y="219"/>
                    <a:pt x="16447" y="221"/>
                  </a:cubicBezTo>
                  <a:cubicBezTo>
                    <a:pt x="16971" y="259"/>
                    <a:pt x="17491" y="277"/>
                    <a:pt x="17971" y="367"/>
                  </a:cubicBezTo>
                  <a:cubicBezTo>
                    <a:pt x="18176" y="407"/>
                    <a:pt x="18364" y="412"/>
                    <a:pt x="18566" y="454"/>
                  </a:cubicBezTo>
                  <a:cubicBezTo>
                    <a:pt x="19274" y="604"/>
                    <a:pt x="19995" y="787"/>
                    <a:pt x="20629" y="1065"/>
                  </a:cubicBezTo>
                  <a:cubicBezTo>
                    <a:pt x="20701" y="1098"/>
                    <a:pt x="20767" y="1159"/>
                    <a:pt x="20838" y="1193"/>
                  </a:cubicBezTo>
                  <a:cubicBezTo>
                    <a:pt x="20915" y="1476"/>
                    <a:pt x="20847" y="1726"/>
                    <a:pt x="20800" y="1960"/>
                  </a:cubicBezTo>
                  <a:cubicBezTo>
                    <a:pt x="20751" y="2204"/>
                    <a:pt x="20719" y="2446"/>
                    <a:pt x="20674" y="2683"/>
                  </a:cubicBezTo>
                  <a:cubicBezTo>
                    <a:pt x="20642" y="2844"/>
                    <a:pt x="20629" y="3006"/>
                    <a:pt x="20601" y="3157"/>
                  </a:cubicBezTo>
                  <a:cubicBezTo>
                    <a:pt x="20587" y="3229"/>
                    <a:pt x="20605" y="3309"/>
                    <a:pt x="20578" y="3371"/>
                  </a:cubicBezTo>
                  <a:cubicBezTo>
                    <a:pt x="20617" y="3472"/>
                    <a:pt x="20760" y="3477"/>
                    <a:pt x="20844" y="3513"/>
                  </a:cubicBezTo>
                  <a:cubicBezTo>
                    <a:pt x="21042" y="3599"/>
                    <a:pt x="21238" y="3695"/>
                    <a:pt x="21436" y="3783"/>
                  </a:cubicBezTo>
                  <a:cubicBezTo>
                    <a:pt x="21738" y="3920"/>
                    <a:pt x="22017" y="4102"/>
                    <a:pt x="22318" y="4246"/>
                  </a:cubicBezTo>
                  <a:cubicBezTo>
                    <a:pt x="22443" y="4329"/>
                    <a:pt x="22570" y="4413"/>
                    <a:pt x="22696" y="4494"/>
                  </a:cubicBezTo>
                  <a:cubicBezTo>
                    <a:pt x="22908" y="4596"/>
                    <a:pt x="23125" y="4740"/>
                    <a:pt x="23302" y="4894"/>
                  </a:cubicBezTo>
                  <a:cubicBezTo>
                    <a:pt x="23377" y="4939"/>
                    <a:pt x="23452" y="4984"/>
                    <a:pt x="23528" y="5032"/>
                  </a:cubicBezTo>
                  <a:cubicBezTo>
                    <a:pt x="23845" y="5310"/>
                    <a:pt x="24202" y="5541"/>
                    <a:pt x="24516" y="5825"/>
                  </a:cubicBezTo>
                  <a:cubicBezTo>
                    <a:pt x="25217" y="6457"/>
                    <a:pt x="25934" y="7190"/>
                    <a:pt x="26508" y="7997"/>
                  </a:cubicBezTo>
                  <a:cubicBezTo>
                    <a:pt x="26876" y="8513"/>
                    <a:pt x="27208" y="9063"/>
                    <a:pt x="27539" y="9632"/>
                  </a:cubicBezTo>
                  <a:cubicBezTo>
                    <a:pt x="27657" y="9836"/>
                    <a:pt x="27743" y="10058"/>
                    <a:pt x="27852" y="10262"/>
                  </a:cubicBezTo>
                  <a:cubicBezTo>
                    <a:pt x="27892" y="10338"/>
                    <a:pt x="27898" y="10435"/>
                    <a:pt x="27952" y="10492"/>
                  </a:cubicBezTo>
                  <a:cubicBezTo>
                    <a:pt x="27964" y="10498"/>
                    <a:pt x="27985" y="10500"/>
                    <a:pt x="28012" y="10500"/>
                  </a:cubicBezTo>
                  <a:cubicBezTo>
                    <a:pt x="28145" y="10500"/>
                    <a:pt x="28425" y="10437"/>
                    <a:pt x="28497" y="10406"/>
                  </a:cubicBezTo>
                  <a:cubicBezTo>
                    <a:pt x="28619" y="10381"/>
                    <a:pt x="28740" y="10355"/>
                    <a:pt x="28862" y="10332"/>
                  </a:cubicBezTo>
                  <a:cubicBezTo>
                    <a:pt x="28977" y="10281"/>
                    <a:pt x="29436" y="10149"/>
                    <a:pt x="29518" y="10144"/>
                  </a:cubicBezTo>
                  <a:cubicBezTo>
                    <a:pt x="29591" y="10142"/>
                    <a:pt x="29720" y="10108"/>
                    <a:pt x="29802" y="10108"/>
                  </a:cubicBezTo>
                  <a:cubicBezTo>
                    <a:pt x="29822" y="10108"/>
                    <a:pt x="29839" y="10110"/>
                    <a:pt x="29852" y="10115"/>
                  </a:cubicBezTo>
                  <a:cubicBezTo>
                    <a:pt x="29860" y="10114"/>
                    <a:pt x="29868" y="10113"/>
                    <a:pt x="29876" y="10113"/>
                  </a:cubicBezTo>
                  <a:cubicBezTo>
                    <a:pt x="30008" y="10113"/>
                    <a:pt x="30065" y="10289"/>
                    <a:pt x="30131" y="10386"/>
                  </a:cubicBezTo>
                  <a:cubicBezTo>
                    <a:pt x="30313" y="10650"/>
                    <a:pt x="30427" y="10953"/>
                    <a:pt x="30589" y="11275"/>
                  </a:cubicBezTo>
                  <a:cubicBezTo>
                    <a:pt x="30825" y="11748"/>
                    <a:pt x="30972" y="12312"/>
                    <a:pt x="31110" y="12923"/>
                  </a:cubicBezTo>
                  <a:cubicBezTo>
                    <a:pt x="31164" y="13152"/>
                    <a:pt x="31257" y="13450"/>
                    <a:pt x="31255" y="13692"/>
                  </a:cubicBezTo>
                  <a:cubicBezTo>
                    <a:pt x="31273" y="13766"/>
                    <a:pt x="31286" y="13843"/>
                    <a:pt x="31303" y="13919"/>
                  </a:cubicBezTo>
                  <a:cubicBezTo>
                    <a:pt x="31299" y="14150"/>
                    <a:pt x="31373" y="14406"/>
                    <a:pt x="31370" y="14627"/>
                  </a:cubicBezTo>
                  <a:cubicBezTo>
                    <a:pt x="31379" y="14693"/>
                    <a:pt x="31391" y="14762"/>
                    <a:pt x="31399" y="14830"/>
                  </a:cubicBezTo>
                  <a:cubicBezTo>
                    <a:pt x="31393" y="15037"/>
                    <a:pt x="31424" y="15269"/>
                    <a:pt x="31412" y="15470"/>
                  </a:cubicBezTo>
                  <a:cubicBezTo>
                    <a:pt x="31395" y="15772"/>
                    <a:pt x="31422" y="16067"/>
                    <a:pt x="31380" y="16339"/>
                  </a:cubicBezTo>
                  <a:cubicBezTo>
                    <a:pt x="31363" y="16458"/>
                    <a:pt x="31385" y="16560"/>
                    <a:pt x="31281" y="16621"/>
                  </a:cubicBezTo>
                  <a:cubicBezTo>
                    <a:pt x="31226" y="16679"/>
                    <a:pt x="30794" y="16789"/>
                    <a:pt x="30661" y="16789"/>
                  </a:cubicBezTo>
                  <a:cubicBezTo>
                    <a:pt x="30659" y="16788"/>
                    <a:pt x="30658" y="16788"/>
                    <a:pt x="30656" y="16788"/>
                  </a:cubicBezTo>
                  <a:cubicBezTo>
                    <a:pt x="30545" y="16788"/>
                    <a:pt x="30422" y="16838"/>
                    <a:pt x="30298" y="16838"/>
                  </a:cubicBezTo>
                  <a:cubicBezTo>
                    <a:pt x="30296" y="16838"/>
                    <a:pt x="30295" y="16838"/>
                    <a:pt x="30293" y="16838"/>
                  </a:cubicBezTo>
                  <a:cubicBezTo>
                    <a:pt x="30290" y="16838"/>
                    <a:pt x="30288" y="16838"/>
                    <a:pt x="30286" y="16838"/>
                  </a:cubicBezTo>
                  <a:cubicBezTo>
                    <a:pt x="30052" y="16838"/>
                    <a:pt x="29797" y="16910"/>
                    <a:pt x="29544" y="16953"/>
                  </a:cubicBezTo>
                  <a:cubicBezTo>
                    <a:pt x="29466" y="16964"/>
                    <a:pt x="29327" y="16956"/>
                    <a:pt x="29240" y="17001"/>
                  </a:cubicBezTo>
                  <a:cubicBezTo>
                    <a:pt x="29211" y="17018"/>
                    <a:pt x="29181" y="17040"/>
                    <a:pt x="29120" y="17052"/>
                  </a:cubicBezTo>
                  <a:cubicBezTo>
                    <a:pt x="29105" y="17470"/>
                    <a:pt x="29040" y="17891"/>
                    <a:pt x="28965" y="18277"/>
                  </a:cubicBezTo>
                  <a:cubicBezTo>
                    <a:pt x="28915" y="18545"/>
                    <a:pt x="28891" y="18789"/>
                    <a:pt x="28837" y="19051"/>
                  </a:cubicBezTo>
                  <a:cubicBezTo>
                    <a:pt x="28762" y="19400"/>
                    <a:pt x="28657" y="19768"/>
                    <a:pt x="28541" y="20095"/>
                  </a:cubicBezTo>
                  <a:cubicBezTo>
                    <a:pt x="28455" y="20335"/>
                    <a:pt x="28410" y="20573"/>
                    <a:pt x="28321" y="20809"/>
                  </a:cubicBezTo>
                  <a:cubicBezTo>
                    <a:pt x="28148" y="21267"/>
                    <a:pt x="27929" y="21701"/>
                    <a:pt x="27730" y="22136"/>
                  </a:cubicBezTo>
                  <a:cubicBezTo>
                    <a:pt x="27605" y="22408"/>
                    <a:pt x="27458" y="22656"/>
                    <a:pt x="27328" y="22925"/>
                  </a:cubicBezTo>
                  <a:cubicBezTo>
                    <a:pt x="27240" y="23062"/>
                    <a:pt x="27148" y="23199"/>
                    <a:pt x="27059" y="23335"/>
                  </a:cubicBezTo>
                  <a:cubicBezTo>
                    <a:pt x="26933" y="23600"/>
                    <a:pt x="26741" y="23875"/>
                    <a:pt x="26548" y="24094"/>
                  </a:cubicBezTo>
                  <a:cubicBezTo>
                    <a:pt x="26427" y="24232"/>
                    <a:pt x="26345" y="24416"/>
                    <a:pt x="26222" y="24554"/>
                  </a:cubicBezTo>
                  <a:cubicBezTo>
                    <a:pt x="25869" y="24952"/>
                    <a:pt x="25533" y="25346"/>
                    <a:pt x="25153" y="25730"/>
                  </a:cubicBezTo>
                  <a:cubicBezTo>
                    <a:pt x="25004" y="25881"/>
                    <a:pt x="24858" y="26048"/>
                    <a:pt x="24682" y="26181"/>
                  </a:cubicBezTo>
                  <a:cubicBezTo>
                    <a:pt x="24719" y="26333"/>
                    <a:pt x="24799" y="26441"/>
                    <a:pt x="24862" y="26550"/>
                  </a:cubicBezTo>
                  <a:cubicBezTo>
                    <a:pt x="25015" y="26813"/>
                    <a:pt x="25137" y="27054"/>
                    <a:pt x="25304" y="27299"/>
                  </a:cubicBezTo>
                  <a:cubicBezTo>
                    <a:pt x="25435" y="27488"/>
                    <a:pt x="25607" y="27693"/>
                    <a:pt x="25678" y="27969"/>
                  </a:cubicBezTo>
                  <a:cubicBezTo>
                    <a:pt x="24993" y="28998"/>
                    <a:pt x="23928" y="29657"/>
                    <a:pt x="22721" y="30346"/>
                  </a:cubicBezTo>
                  <a:cubicBezTo>
                    <a:pt x="22413" y="30522"/>
                    <a:pt x="22084" y="30617"/>
                    <a:pt x="21751" y="30782"/>
                  </a:cubicBezTo>
                  <a:cubicBezTo>
                    <a:pt x="21404" y="30955"/>
                    <a:pt x="20917" y="31131"/>
                    <a:pt x="20494" y="31224"/>
                  </a:cubicBezTo>
                  <a:cubicBezTo>
                    <a:pt x="20380" y="31248"/>
                    <a:pt x="20181" y="31330"/>
                    <a:pt x="20047" y="31330"/>
                  </a:cubicBezTo>
                  <a:cubicBezTo>
                    <a:pt x="20019" y="31330"/>
                    <a:pt x="19994" y="31326"/>
                    <a:pt x="19973" y="31317"/>
                  </a:cubicBezTo>
                  <a:cubicBezTo>
                    <a:pt x="19803" y="31294"/>
                    <a:pt x="19721" y="31019"/>
                    <a:pt x="19631" y="30862"/>
                  </a:cubicBezTo>
                  <a:cubicBezTo>
                    <a:pt x="19461" y="30564"/>
                    <a:pt x="19338" y="30217"/>
                    <a:pt x="19162" y="29910"/>
                  </a:cubicBezTo>
                  <a:cubicBezTo>
                    <a:pt x="19060" y="29734"/>
                    <a:pt x="18910" y="29552"/>
                    <a:pt x="18868" y="29315"/>
                  </a:cubicBezTo>
                  <a:cubicBezTo>
                    <a:pt x="18558" y="29379"/>
                    <a:pt x="18124" y="29536"/>
                    <a:pt x="17808" y="29536"/>
                  </a:cubicBezTo>
                  <a:cubicBezTo>
                    <a:pt x="17805" y="29536"/>
                    <a:pt x="17802" y="29536"/>
                    <a:pt x="17799" y="29536"/>
                  </a:cubicBezTo>
                  <a:cubicBezTo>
                    <a:pt x="17796" y="29536"/>
                    <a:pt x="17793" y="29536"/>
                    <a:pt x="17790" y="29536"/>
                  </a:cubicBezTo>
                  <a:cubicBezTo>
                    <a:pt x="17626" y="29536"/>
                    <a:pt x="17465" y="29609"/>
                    <a:pt x="17321" y="29609"/>
                  </a:cubicBezTo>
                  <a:cubicBezTo>
                    <a:pt x="17320" y="29609"/>
                    <a:pt x="17318" y="29609"/>
                    <a:pt x="17317" y="29609"/>
                  </a:cubicBezTo>
                  <a:cubicBezTo>
                    <a:pt x="17211" y="29626"/>
                    <a:pt x="17106" y="29642"/>
                    <a:pt x="17000" y="29661"/>
                  </a:cubicBezTo>
                  <a:cubicBezTo>
                    <a:pt x="16996" y="29661"/>
                    <a:pt x="16992" y="29661"/>
                    <a:pt x="16988" y="29661"/>
                  </a:cubicBezTo>
                  <a:cubicBezTo>
                    <a:pt x="16847" y="29661"/>
                    <a:pt x="16696" y="29707"/>
                    <a:pt x="16544" y="29707"/>
                  </a:cubicBezTo>
                  <a:cubicBezTo>
                    <a:pt x="16537" y="29707"/>
                    <a:pt x="16531" y="29707"/>
                    <a:pt x="16524" y="29706"/>
                  </a:cubicBezTo>
                  <a:cubicBezTo>
                    <a:pt x="16502" y="29706"/>
                    <a:pt x="16479" y="29706"/>
                    <a:pt x="16456" y="29706"/>
                  </a:cubicBezTo>
                  <a:cubicBezTo>
                    <a:pt x="16155" y="29706"/>
                    <a:pt x="15859" y="29748"/>
                    <a:pt x="15563" y="29748"/>
                  </a:cubicBezTo>
                  <a:cubicBezTo>
                    <a:pt x="15506" y="29748"/>
                    <a:pt x="15449" y="29746"/>
                    <a:pt x="15392" y="29743"/>
                  </a:cubicBezTo>
                  <a:cubicBezTo>
                    <a:pt x="15070" y="29730"/>
                    <a:pt x="14749" y="29718"/>
                    <a:pt x="14429" y="29705"/>
                  </a:cubicBezTo>
                  <a:cubicBezTo>
                    <a:pt x="13550" y="29605"/>
                    <a:pt x="12644" y="29512"/>
                    <a:pt x="11870" y="29235"/>
                  </a:cubicBezTo>
                  <a:cubicBezTo>
                    <a:pt x="11693" y="29173"/>
                    <a:pt x="11517" y="29158"/>
                    <a:pt x="11343" y="29096"/>
                  </a:cubicBezTo>
                  <a:cubicBezTo>
                    <a:pt x="10747" y="28882"/>
                    <a:pt x="10166" y="28665"/>
                    <a:pt x="9604" y="28405"/>
                  </a:cubicBezTo>
                  <a:cubicBezTo>
                    <a:pt x="9413" y="28316"/>
                    <a:pt x="9226" y="28207"/>
                    <a:pt x="9032" y="28116"/>
                  </a:cubicBezTo>
                  <a:cubicBezTo>
                    <a:pt x="8941" y="28072"/>
                    <a:pt x="8843" y="27968"/>
                    <a:pt x="8739" y="27954"/>
                  </a:cubicBezTo>
                  <a:cubicBezTo>
                    <a:pt x="8739" y="27950"/>
                    <a:pt x="8737" y="27946"/>
                    <a:pt x="8737" y="27941"/>
                  </a:cubicBezTo>
                  <a:cubicBezTo>
                    <a:pt x="8640" y="28001"/>
                    <a:pt x="8572" y="28145"/>
                    <a:pt x="8494" y="28228"/>
                  </a:cubicBezTo>
                  <a:cubicBezTo>
                    <a:pt x="8287" y="28449"/>
                    <a:pt x="8100" y="28674"/>
                    <a:pt x="7901" y="28899"/>
                  </a:cubicBezTo>
                  <a:cubicBezTo>
                    <a:pt x="7821" y="28988"/>
                    <a:pt x="7770" y="29122"/>
                    <a:pt x="7688" y="29205"/>
                  </a:cubicBezTo>
                  <a:cubicBezTo>
                    <a:pt x="7599" y="29295"/>
                    <a:pt x="7477" y="29343"/>
                    <a:pt x="7410" y="29445"/>
                  </a:cubicBezTo>
                  <a:cubicBezTo>
                    <a:pt x="7393" y="29447"/>
                    <a:pt x="7376" y="29448"/>
                    <a:pt x="7359" y="29448"/>
                  </a:cubicBezTo>
                  <a:cubicBezTo>
                    <a:pt x="7198" y="29448"/>
                    <a:pt x="7061" y="29358"/>
                    <a:pt x="6936" y="29307"/>
                  </a:cubicBezTo>
                  <a:cubicBezTo>
                    <a:pt x="6558" y="29154"/>
                    <a:pt x="6222" y="28956"/>
                    <a:pt x="5889" y="28737"/>
                  </a:cubicBezTo>
                  <a:cubicBezTo>
                    <a:pt x="5228" y="28300"/>
                    <a:pt x="4602" y="27787"/>
                    <a:pt x="4041" y="27203"/>
                  </a:cubicBezTo>
                  <a:cubicBezTo>
                    <a:pt x="3761" y="26912"/>
                    <a:pt x="3513" y="26589"/>
                    <a:pt x="3237" y="26294"/>
                  </a:cubicBezTo>
                  <a:cubicBezTo>
                    <a:pt x="3195" y="26248"/>
                    <a:pt x="3180" y="26194"/>
                    <a:pt x="3141" y="26143"/>
                  </a:cubicBezTo>
                  <a:cubicBezTo>
                    <a:pt x="2970" y="25925"/>
                    <a:pt x="2794" y="25683"/>
                    <a:pt x="2632" y="25448"/>
                  </a:cubicBezTo>
                  <a:cubicBezTo>
                    <a:pt x="2570" y="25339"/>
                    <a:pt x="2509" y="25228"/>
                    <a:pt x="2446" y="25119"/>
                  </a:cubicBezTo>
                  <a:cubicBezTo>
                    <a:pt x="2403" y="24884"/>
                    <a:pt x="2621" y="24740"/>
                    <a:pt x="2749" y="24612"/>
                  </a:cubicBezTo>
                  <a:cubicBezTo>
                    <a:pt x="3093" y="24263"/>
                    <a:pt x="3468" y="23929"/>
                    <a:pt x="3804" y="23569"/>
                  </a:cubicBezTo>
                  <a:cubicBezTo>
                    <a:pt x="3864" y="23504"/>
                    <a:pt x="3877" y="23404"/>
                    <a:pt x="3941" y="23344"/>
                  </a:cubicBezTo>
                  <a:cubicBezTo>
                    <a:pt x="3891" y="23213"/>
                    <a:pt x="3794" y="23096"/>
                    <a:pt x="3723" y="22982"/>
                  </a:cubicBezTo>
                  <a:cubicBezTo>
                    <a:pt x="3577" y="22749"/>
                    <a:pt x="3461" y="22502"/>
                    <a:pt x="3326" y="22264"/>
                  </a:cubicBezTo>
                  <a:cubicBezTo>
                    <a:pt x="3077" y="21828"/>
                    <a:pt x="2932" y="21326"/>
                    <a:pt x="2711" y="20858"/>
                  </a:cubicBezTo>
                  <a:cubicBezTo>
                    <a:pt x="2641" y="20711"/>
                    <a:pt x="2616" y="20544"/>
                    <a:pt x="2552" y="20406"/>
                  </a:cubicBezTo>
                  <a:cubicBezTo>
                    <a:pt x="2458" y="20199"/>
                    <a:pt x="2453" y="19935"/>
                    <a:pt x="2359" y="19724"/>
                  </a:cubicBezTo>
                  <a:cubicBezTo>
                    <a:pt x="2296" y="19584"/>
                    <a:pt x="2305" y="19395"/>
                    <a:pt x="2234" y="19238"/>
                  </a:cubicBezTo>
                  <a:cubicBezTo>
                    <a:pt x="2158" y="19070"/>
                    <a:pt x="2064" y="18606"/>
                    <a:pt x="2067" y="18421"/>
                  </a:cubicBezTo>
                  <a:cubicBezTo>
                    <a:pt x="2068" y="18331"/>
                    <a:pt x="2022" y="18215"/>
                    <a:pt x="2023" y="18141"/>
                  </a:cubicBezTo>
                  <a:cubicBezTo>
                    <a:pt x="1996" y="17963"/>
                    <a:pt x="1966" y="17784"/>
                    <a:pt x="1940" y="17609"/>
                  </a:cubicBezTo>
                  <a:cubicBezTo>
                    <a:pt x="1949" y="17168"/>
                    <a:pt x="1833" y="16725"/>
                    <a:pt x="1854" y="16301"/>
                  </a:cubicBezTo>
                  <a:cubicBezTo>
                    <a:pt x="1878" y="15822"/>
                    <a:pt x="1847" y="15342"/>
                    <a:pt x="1901" y="14877"/>
                  </a:cubicBezTo>
                  <a:cubicBezTo>
                    <a:pt x="1965" y="14345"/>
                    <a:pt x="2061" y="13820"/>
                    <a:pt x="2141" y="13306"/>
                  </a:cubicBezTo>
                  <a:cubicBezTo>
                    <a:pt x="1940" y="13248"/>
                    <a:pt x="1756" y="13123"/>
                    <a:pt x="1564" y="13045"/>
                  </a:cubicBezTo>
                  <a:cubicBezTo>
                    <a:pt x="1317" y="12944"/>
                    <a:pt x="1069" y="12841"/>
                    <a:pt x="822" y="12752"/>
                  </a:cubicBezTo>
                  <a:cubicBezTo>
                    <a:pt x="777" y="12737"/>
                    <a:pt x="731" y="12747"/>
                    <a:pt x="686" y="12729"/>
                  </a:cubicBezTo>
                  <a:cubicBezTo>
                    <a:pt x="561" y="12675"/>
                    <a:pt x="454" y="12563"/>
                    <a:pt x="328" y="12514"/>
                  </a:cubicBezTo>
                  <a:cubicBezTo>
                    <a:pt x="220" y="11960"/>
                    <a:pt x="395" y="11502"/>
                    <a:pt x="488" y="11066"/>
                  </a:cubicBezTo>
                  <a:cubicBezTo>
                    <a:pt x="675" y="10189"/>
                    <a:pt x="1040" y="9439"/>
                    <a:pt x="1398" y="8677"/>
                  </a:cubicBezTo>
                  <a:cubicBezTo>
                    <a:pt x="1504" y="8455"/>
                    <a:pt x="1654" y="8251"/>
                    <a:pt x="1761" y="8027"/>
                  </a:cubicBezTo>
                  <a:cubicBezTo>
                    <a:pt x="1817" y="7950"/>
                    <a:pt x="1870" y="7875"/>
                    <a:pt x="1923" y="7796"/>
                  </a:cubicBezTo>
                  <a:cubicBezTo>
                    <a:pt x="2081" y="7462"/>
                    <a:pt x="2337" y="7139"/>
                    <a:pt x="2583" y="6863"/>
                  </a:cubicBezTo>
                  <a:cubicBezTo>
                    <a:pt x="2693" y="6736"/>
                    <a:pt x="2773" y="6552"/>
                    <a:pt x="2933" y="6463"/>
                  </a:cubicBezTo>
                  <a:cubicBezTo>
                    <a:pt x="2957" y="6439"/>
                    <a:pt x="2993" y="6430"/>
                    <a:pt x="3036" y="6430"/>
                  </a:cubicBezTo>
                  <a:cubicBezTo>
                    <a:pt x="3170" y="6430"/>
                    <a:pt x="3367" y="6524"/>
                    <a:pt x="3438" y="6555"/>
                  </a:cubicBezTo>
                  <a:cubicBezTo>
                    <a:pt x="3737" y="6690"/>
                    <a:pt x="4009" y="6895"/>
                    <a:pt x="4307" y="7031"/>
                  </a:cubicBezTo>
                  <a:cubicBezTo>
                    <a:pt x="4473" y="7107"/>
                    <a:pt x="4626" y="7178"/>
                    <a:pt x="4777" y="7274"/>
                  </a:cubicBezTo>
                  <a:cubicBezTo>
                    <a:pt x="4838" y="7315"/>
                    <a:pt x="4922" y="7318"/>
                    <a:pt x="4979" y="7364"/>
                  </a:cubicBezTo>
                  <a:cubicBezTo>
                    <a:pt x="5063" y="7328"/>
                    <a:pt x="5085" y="7245"/>
                    <a:pt x="5137" y="7187"/>
                  </a:cubicBezTo>
                  <a:cubicBezTo>
                    <a:pt x="5264" y="7047"/>
                    <a:pt x="5386" y="6903"/>
                    <a:pt x="5511" y="6770"/>
                  </a:cubicBezTo>
                  <a:cubicBezTo>
                    <a:pt x="5891" y="6366"/>
                    <a:pt x="6314" y="5999"/>
                    <a:pt x="6727" y="5615"/>
                  </a:cubicBezTo>
                  <a:cubicBezTo>
                    <a:pt x="6916" y="5441"/>
                    <a:pt x="7125" y="5301"/>
                    <a:pt x="7337" y="5149"/>
                  </a:cubicBezTo>
                  <a:cubicBezTo>
                    <a:pt x="7593" y="4967"/>
                    <a:pt x="7868" y="4759"/>
                    <a:pt x="8137" y="4577"/>
                  </a:cubicBezTo>
                  <a:cubicBezTo>
                    <a:pt x="8521" y="4318"/>
                    <a:pt x="8944" y="4116"/>
                    <a:pt x="9357" y="3882"/>
                  </a:cubicBezTo>
                  <a:cubicBezTo>
                    <a:pt x="9735" y="3666"/>
                    <a:pt x="10166" y="3538"/>
                    <a:pt x="10568" y="3344"/>
                  </a:cubicBezTo>
                  <a:cubicBezTo>
                    <a:pt x="10760" y="3251"/>
                    <a:pt x="10956" y="3237"/>
                    <a:pt x="11155" y="3144"/>
                  </a:cubicBezTo>
                  <a:cubicBezTo>
                    <a:pt x="11302" y="3077"/>
                    <a:pt x="11484" y="3064"/>
                    <a:pt x="11648" y="2990"/>
                  </a:cubicBezTo>
                  <a:cubicBezTo>
                    <a:pt x="12010" y="2828"/>
                    <a:pt x="12574" y="2745"/>
                    <a:pt x="13020" y="2655"/>
                  </a:cubicBezTo>
                  <a:cubicBezTo>
                    <a:pt x="13275" y="2603"/>
                    <a:pt x="13518" y="2582"/>
                    <a:pt x="13756" y="2542"/>
                  </a:cubicBezTo>
                  <a:cubicBezTo>
                    <a:pt x="13829" y="2530"/>
                    <a:pt x="13990" y="2539"/>
                    <a:pt x="14032" y="2487"/>
                  </a:cubicBezTo>
                  <a:cubicBezTo>
                    <a:pt x="14069" y="2440"/>
                    <a:pt x="14082" y="2045"/>
                    <a:pt x="14092" y="1950"/>
                  </a:cubicBezTo>
                  <a:cubicBezTo>
                    <a:pt x="14147" y="1486"/>
                    <a:pt x="14118" y="934"/>
                    <a:pt x="14258" y="527"/>
                  </a:cubicBezTo>
                  <a:cubicBezTo>
                    <a:pt x="14370" y="495"/>
                    <a:pt x="14522" y="447"/>
                    <a:pt x="14637" y="396"/>
                  </a:cubicBezTo>
                  <a:cubicBezTo>
                    <a:pt x="14726" y="358"/>
                    <a:pt x="14888" y="339"/>
                    <a:pt x="14970" y="339"/>
                  </a:cubicBezTo>
                  <a:cubicBezTo>
                    <a:pt x="14973" y="339"/>
                    <a:pt x="14976" y="339"/>
                    <a:pt x="14979" y="339"/>
                  </a:cubicBezTo>
                  <a:cubicBezTo>
                    <a:pt x="15053" y="323"/>
                    <a:pt x="15130" y="309"/>
                    <a:pt x="15204" y="293"/>
                  </a:cubicBezTo>
                  <a:cubicBezTo>
                    <a:pt x="15207" y="293"/>
                    <a:pt x="15209" y="293"/>
                    <a:pt x="15212" y="293"/>
                  </a:cubicBezTo>
                  <a:cubicBezTo>
                    <a:pt x="15327" y="293"/>
                    <a:pt x="15470" y="263"/>
                    <a:pt x="15583" y="263"/>
                  </a:cubicBezTo>
                  <a:cubicBezTo>
                    <a:pt x="15590" y="263"/>
                    <a:pt x="15597" y="263"/>
                    <a:pt x="15604" y="264"/>
                  </a:cubicBezTo>
                  <a:cubicBezTo>
                    <a:pt x="15619" y="264"/>
                    <a:pt x="15634" y="264"/>
                    <a:pt x="15649" y="264"/>
                  </a:cubicBezTo>
                  <a:cubicBezTo>
                    <a:pt x="15892" y="264"/>
                    <a:pt x="16110" y="218"/>
                    <a:pt x="16339" y="218"/>
                  </a:cubicBezTo>
                  <a:close/>
                  <a:moveTo>
                    <a:pt x="16052" y="0"/>
                  </a:moveTo>
                  <a:cubicBezTo>
                    <a:pt x="15812" y="18"/>
                    <a:pt x="15571" y="38"/>
                    <a:pt x="15331" y="56"/>
                  </a:cubicBezTo>
                  <a:cubicBezTo>
                    <a:pt x="15267" y="69"/>
                    <a:pt x="15204" y="82"/>
                    <a:pt x="15142" y="95"/>
                  </a:cubicBezTo>
                  <a:cubicBezTo>
                    <a:pt x="15135" y="95"/>
                    <a:pt x="15128" y="94"/>
                    <a:pt x="15121" y="94"/>
                  </a:cubicBezTo>
                  <a:cubicBezTo>
                    <a:pt x="14968" y="94"/>
                    <a:pt x="14704" y="153"/>
                    <a:pt x="14576" y="211"/>
                  </a:cubicBezTo>
                  <a:cubicBezTo>
                    <a:pt x="14403" y="287"/>
                    <a:pt x="14226" y="285"/>
                    <a:pt x="14117" y="396"/>
                  </a:cubicBezTo>
                  <a:cubicBezTo>
                    <a:pt x="14011" y="503"/>
                    <a:pt x="14053" y="708"/>
                    <a:pt x="14031" y="873"/>
                  </a:cubicBezTo>
                  <a:cubicBezTo>
                    <a:pt x="13995" y="1145"/>
                    <a:pt x="13986" y="1478"/>
                    <a:pt x="13952" y="1767"/>
                  </a:cubicBezTo>
                  <a:cubicBezTo>
                    <a:pt x="13935" y="1924"/>
                    <a:pt x="13974" y="2109"/>
                    <a:pt x="13920" y="2244"/>
                  </a:cubicBezTo>
                  <a:cubicBezTo>
                    <a:pt x="13922" y="2254"/>
                    <a:pt x="13923" y="2261"/>
                    <a:pt x="13925" y="2270"/>
                  </a:cubicBezTo>
                  <a:cubicBezTo>
                    <a:pt x="13523" y="2350"/>
                    <a:pt x="13121" y="2382"/>
                    <a:pt x="12685" y="2473"/>
                  </a:cubicBezTo>
                  <a:cubicBezTo>
                    <a:pt x="12542" y="2503"/>
                    <a:pt x="12360" y="2526"/>
                    <a:pt x="12246" y="2577"/>
                  </a:cubicBezTo>
                  <a:cubicBezTo>
                    <a:pt x="12168" y="2612"/>
                    <a:pt x="12048" y="2614"/>
                    <a:pt x="11984" y="2644"/>
                  </a:cubicBezTo>
                  <a:cubicBezTo>
                    <a:pt x="11859" y="2676"/>
                    <a:pt x="11735" y="2705"/>
                    <a:pt x="11610" y="2735"/>
                  </a:cubicBezTo>
                  <a:cubicBezTo>
                    <a:pt x="11458" y="2803"/>
                    <a:pt x="11268" y="2817"/>
                    <a:pt x="11104" y="2891"/>
                  </a:cubicBezTo>
                  <a:cubicBezTo>
                    <a:pt x="10719" y="3068"/>
                    <a:pt x="10305" y="3151"/>
                    <a:pt x="9940" y="3340"/>
                  </a:cubicBezTo>
                  <a:cubicBezTo>
                    <a:pt x="9611" y="3509"/>
                    <a:pt x="9256" y="3638"/>
                    <a:pt x="8938" y="3821"/>
                  </a:cubicBezTo>
                  <a:cubicBezTo>
                    <a:pt x="8330" y="4173"/>
                    <a:pt x="7749" y="4537"/>
                    <a:pt x="7200" y="4926"/>
                  </a:cubicBezTo>
                  <a:cubicBezTo>
                    <a:pt x="6978" y="5085"/>
                    <a:pt x="6748" y="5282"/>
                    <a:pt x="6552" y="5467"/>
                  </a:cubicBezTo>
                  <a:cubicBezTo>
                    <a:pt x="6218" y="5777"/>
                    <a:pt x="5863" y="6041"/>
                    <a:pt x="5558" y="6366"/>
                  </a:cubicBezTo>
                  <a:cubicBezTo>
                    <a:pt x="5418" y="6514"/>
                    <a:pt x="5280" y="6668"/>
                    <a:pt x="5140" y="6819"/>
                  </a:cubicBezTo>
                  <a:cubicBezTo>
                    <a:pt x="5073" y="6892"/>
                    <a:pt x="5020" y="7005"/>
                    <a:pt x="4928" y="7059"/>
                  </a:cubicBezTo>
                  <a:cubicBezTo>
                    <a:pt x="4926" y="7059"/>
                    <a:pt x="4924" y="7060"/>
                    <a:pt x="4922" y="7060"/>
                  </a:cubicBezTo>
                  <a:cubicBezTo>
                    <a:pt x="4855" y="7060"/>
                    <a:pt x="4614" y="6901"/>
                    <a:pt x="4533" y="6864"/>
                  </a:cubicBezTo>
                  <a:cubicBezTo>
                    <a:pt x="4175" y="6703"/>
                    <a:pt x="3845" y="6508"/>
                    <a:pt x="3483" y="6347"/>
                  </a:cubicBezTo>
                  <a:cubicBezTo>
                    <a:pt x="3395" y="6308"/>
                    <a:pt x="3198" y="6201"/>
                    <a:pt x="3022" y="6201"/>
                  </a:cubicBezTo>
                  <a:cubicBezTo>
                    <a:pt x="2968" y="6201"/>
                    <a:pt x="2917" y="6210"/>
                    <a:pt x="2871" y="6235"/>
                  </a:cubicBezTo>
                  <a:cubicBezTo>
                    <a:pt x="2757" y="6296"/>
                    <a:pt x="2685" y="6402"/>
                    <a:pt x="2606" y="6486"/>
                  </a:cubicBezTo>
                  <a:cubicBezTo>
                    <a:pt x="2408" y="6700"/>
                    <a:pt x="2253" y="6931"/>
                    <a:pt x="2061" y="7149"/>
                  </a:cubicBezTo>
                  <a:cubicBezTo>
                    <a:pt x="2023" y="7215"/>
                    <a:pt x="1984" y="7279"/>
                    <a:pt x="1945" y="7344"/>
                  </a:cubicBezTo>
                  <a:cubicBezTo>
                    <a:pt x="1674" y="7652"/>
                    <a:pt x="1410" y="8149"/>
                    <a:pt x="1232" y="8525"/>
                  </a:cubicBezTo>
                  <a:cubicBezTo>
                    <a:pt x="1141" y="8721"/>
                    <a:pt x="1010" y="8913"/>
                    <a:pt x="923" y="9113"/>
                  </a:cubicBezTo>
                  <a:cubicBezTo>
                    <a:pt x="648" y="9743"/>
                    <a:pt x="408" y="10375"/>
                    <a:pt x="254" y="11086"/>
                  </a:cubicBezTo>
                  <a:cubicBezTo>
                    <a:pt x="156" y="11524"/>
                    <a:pt x="1" y="12043"/>
                    <a:pt x="145" y="12588"/>
                  </a:cubicBezTo>
                  <a:cubicBezTo>
                    <a:pt x="495" y="12832"/>
                    <a:pt x="937" y="12987"/>
                    <a:pt x="1346" y="13141"/>
                  </a:cubicBezTo>
                  <a:cubicBezTo>
                    <a:pt x="1519" y="13206"/>
                    <a:pt x="1719" y="13248"/>
                    <a:pt x="1872" y="13347"/>
                  </a:cubicBezTo>
                  <a:cubicBezTo>
                    <a:pt x="1884" y="13356"/>
                    <a:pt x="1870" y="13452"/>
                    <a:pt x="1863" y="13493"/>
                  </a:cubicBezTo>
                  <a:cubicBezTo>
                    <a:pt x="1833" y="13650"/>
                    <a:pt x="1809" y="13809"/>
                    <a:pt x="1780" y="13981"/>
                  </a:cubicBezTo>
                  <a:cubicBezTo>
                    <a:pt x="1715" y="14381"/>
                    <a:pt x="1679" y="14810"/>
                    <a:pt x="1631" y="15231"/>
                  </a:cubicBezTo>
                  <a:cubicBezTo>
                    <a:pt x="1600" y="15511"/>
                    <a:pt x="1625" y="15798"/>
                    <a:pt x="1607" y="16075"/>
                  </a:cubicBezTo>
                  <a:cubicBezTo>
                    <a:pt x="1615" y="16339"/>
                    <a:pt x="1620" y="16605"/>
                    <a:pt x="1628" y="16870"/>
                  </a:cubicBezTo>
                  <a:cubicBezTo>
                    <a:pt x="1638" y="16969"/>
                    <a:pt x="1651" y="17066"/>
                    <a:pt x="1661" y="17165"/>
                  </a:cubicBezTo>
                  <a:cubicBezTo>
                    <a:pt x="1649" y="17495"/>
                    <a:pt x="1780" y="17870"/>
                    <a:pt x="1773" y="18218"/>
                  </a:cubicBezTo>
                  <a:cubicBezTo>
                    <a:pt x="1792" y="18317"/>
                    <a:pt x="1814" y="18418"/>
                    <a:pt x="1834" y="18519"/>
                  </a:cubicBezTo>
                  <a:cubicBezTo>
                    <a:pt x="1828" y="18728"/>
                    <a:pt x="1974" y="19352"/>
                    <a:pt x="2057" y="19535"/>
                  </a:cubicBezTo>
                  <a:cubicBezTo>
                    <a:pt x="2071" y="19606"/>
                    <a:pt x="2086" y="19676"/>
                    <a:pt x="2100" y="19749"/>
                  </a:cubicBezTo>
                  <a:cubicBezTo>
                    <a:pt x="2199" y="19965"/>
                    <a:pt x="2205" y="20228"/>
                    <a:pt x="2311" y="20452"/>
                  </a:cubicBezTo>
                  <a:cubicBezTo>
                    <a:pt x="2388" y="20618"/>
                    <a:pt x="2416" y="20817"/>
                    <a:pt x="2500" y="20990"/>
                  </a:cubicBezTo>
                  <a:cubicBezTo>
                    <a:pt x="2650" y="21297"/>
                    <a:pt x="2766" y="21649"/>
                    <a:pt x="2917" y="21940"/>
                  </a:cubicBezTo>
                  <a:cubicBezTo>
                    <a:pt x="3103" y="22297"/>
                    <a:pt x="3244" y="22645"/>
                    <a:pt x="3441" y="22959"/>
                  </a:cubicBezTo>
                  <a:cubicBezTo>
                    <a:pt x="3518" y="23081"/>
                    <a:pt x="3563" y="23242"/>
                    <a:pt x="3663" y="23332"/>
                  </a:cubicBezTo>
                  <a:cubicBezTo>
                    <a:pt x="3646" y="23440"/>
                    <a:pt x="3380" y="23635"/>
                    <a:pt x="3297" y="23722"/>
                  </a:cubicBezTo>
                  <a:cubicBezTo>
                    <a:pt x="3045" y="23990"/>
                    <a:pt x="2770" y="24259"/>
                    <a:pt x="2519" y="24523"/>
                  </a:cubicBezTo>
                  <a:cubicBezTo>
                    <a:pt x="2395" y="24654"/>
                    <a:pt x="2228" y="24820"/>
                    <a:pt x="2216" y="25018"/>
                  </a:cubicBezTo>
                  <a:cubicBezTo>
                    <a:pt x="2203" y="25221"/>
                    <a:pt x="2363" y="25403"/>
                    <a:pt x="2436" y="25510"/>
                  </a:cubicBezTo>
                  <a:cubicBezTo>
                    <a:pt x="2672" y="25862"/>
                    <a:pt x="2887" y="26195"/>
                    <a:pt x="3140" y="26506"/>
                  </a:cubicBezTo>
                  <a:cubicBezTo>
                    <a:pt x="3595" y="27066"/>
                    <a:pt x="4072" y="27556"/>
                    <a:pt x="4579" y="28031"/>
                  </a:cubicBezTo>
                  <a:cubicBezTo>
                    <a:pt x="4736" y="28178"/>
                    <a:pt x="4932" y="28295"/>
                    <a:pt x="5095" y="28436"/>
                  </a:cubicBezTo>
                  <a:cubicBezTo>
                    <a:pt x="5380" y="28687"/>
                    <a:pt x="5713" y="28927"/>
                    <a:pt x="6055" y="29090"/>
                  </a:cubicBezTo>
                  <a:cubicBezTo>
                    <a:pt x="6125" y="29138"/>
                    <a:pt x="6196" y="29183"/>
                    <a:pt x="6267" y="29231"/>
                  </a:cubicBezTo>
                  <a:cubicBezTo>
                    <a:pt x="6580" y="29378"/>
                    <a:pt x="6990" y="29634"/>
                    <a:pt x="7373" y="29645"/>
                  </a:cubicBezTo>
                  <a:cubicBezTo>
                    <a:pt x="7375" y="29645"/>
                    <a:pt x="7376" y="29645"/>
                    <a:pt x="7377" y="29645"/>
                  </a:cubicBezTo>
                  <a:cubicBezTo>
                    <a:pt x="7554" y="29645"/>
                    <a:pt x="7700" y="29355"/>
                    <a:pt x="7782" y="29272"/>
                  </a:cubicBezTo>
                  <a:cubicBezTo>
                    <a:pt x="8119" y="28937"/>
                    <a:pt x="8352" y="28533"/>
                    <a:pt x="8689" y="28207"/>
                  </a:cubicBezTo>
                  <a:cubicBezTo>
                    <a:pt x="8690" y="28207"/>
                    <a:pt x="8691" y="28207"/>
                    <a:pt x="8692" y="28207"/>
                  </a:cubicBezTo>
                  <a:cubicBezTo>
                    <a:pt x="8722" y="28207"/>
                    <a:pt x="8975" y="28334"/>
                    <a:pt x="9022" y="28362"/>
                  </a:cubicBezTo>
                  <a:cubicBezTo>
                    <a:pt x="9357" y="28564"/>
                    <a:pt x="9738" y="28731"/>
                    <a:pt x="10100" y="28886"/>
                  </a:cubicBezTo>
                  <a:cubicBezTo>
                    <a:pt x="10476" y="29051"/>
                    <a:pt x="10872" y="29177"/>
                    <a:pt x="11263" y="29315"/>
                  </a:cubicBezTo>
                  <a:cubicBezTo>
                    <a:pt x="11351" y="29347"/>
                    <a:pt x="11436" y="29349"/>
                    <a:pt x="11524" y="29379"/>
                  </a:cubicBezTo>
                  <a:cubicBezTo>
                    <a:pt x="11799" y="29478"/>
                    <a:pt x="12110" y="29568"/>
                    <a:pt x="12403" y="29632"/>
                  </a:cubicBezTo>
                  <a:cubicBezTo>
                    <a:pt x="12794" y="29715"/>
                    <a:pt x="13191" y="29772"/>
                    <a:pt x="13586" y="29846"/>
                  </a:cubicBezTo>
                  <a:cubicBezTo>
                    <a:pt x="14082" y="29940"/>
                    <a:pt x="14608" y="29936"/>
                    <a:pt x="15132" y="29974"/>
                  </a:cubicBezTo>
                  <a:cubicBezTo>
                    <a:pt x="15213" y="29980"/>
                    <a:pt x="15294" y="29982"/>
                    <a:pt x="15375" y="29982"/>
                  </a:cubicBezTo>
                  <a:cubicBezTo>
                    <a:pt x="15700" y="29982"/>
                    <a:pt x="16027" y="29945"/>
                    <a:pt x="16360" y="29945"/>
                  </a:cubicBezTo>
                  <a:cubicBezTo>
                    <a:pt x="16398" y="29945"/>
                    <a:pt x="16437" y="29945"/>
                    <a:pt x="16475" y="29946"/>
                  </a:cubicBezTo>
                  <a:cubicBezTo>
                    <a:pt x="16483" y="29947"/>
                    <a:pt x="16492" y="29947"/>
                    <a:pt x="16501" y="29947"/>
                  </a:cubicBezTo>
                  <a:cubicBezTo>
                    <a:pt x="16688" y="29947"/>
                    <a:pt x="16874" y="29889"/>
                    <a:pt x="17053" y="29889"/>
                  </a:cubicBezTo>
                  <a:cubicBezTo>
                    <a:pt x="17057" y="29889"/>
                    <a:pt x="17061" y="29889"/>
                    <a:pt x="17065" y="29890"/>
                  </a:cubicBezTo>
                  <a:cubicBezTo>
                    <a:pt x="17341" y="29850"/>
                    <a:pt x="17616" y="29812"/>
                    <a:pt x="17892" y="29772"/>
                  </a:cubicBezTo>
                  <a:cubicBezTo>
                    <a:pt x="18173" y="29714"/>
                    <a:pt x="18454" y="29655"/>
                    <a:pt x="18734" y="29599"/>
                  </a:cubicBezTo>
                  <a:cubicBezTo>
                    <a:pt x="18829" y="29804"/>
                    <a:pt x="18947" y="30012"/>
                    <a:pt x="19054" y="30202"/>
                  </a:cubicBezTo>
                  <a:lnTo>
                    <a:pt x="19179" y="30491"/>
                  </a:lnTo>
                  <a:cubicBezTo>
                    <a:pt x="19275" y="30664"/>
                    <a:pt x="19380" y="30868"/>
                    <a:pt x="19474" y="31034"/>
                  </a:cubicBezTo>
                  <a:cubicBezTo>
                    <a:pt x="19592" y="31240"/>
                    <a:pt x="19697" y="31451"/>
                    <a:pt x="19900" y="31522"/>
                  </a:cubicBezTo>
                  <a:cubicBezTo>
                    <a:pt x="19934" y="31535"/>
                    <a:pt x="19974" y="31541"/>
                    <a:pt x="20020" y="31541"/>
                  </a:cubicBezTo>
                  <a:cubicBezTo>
                    <a:pt x="20218" y="31541"/>
                    <a:pt x="20505" y="31433"/>
                    <a:pt x="20683" y="31393"/>
                  </a:cubicBezTo>
                  <a:cubicBezTo>
                    <a:pt x="20906" y="31343"/>
                    <a:pt x="21155" y="31266"/>
                    <a:pt x="21345" y="31179"/>
                  </a:cubicBezTo>
                  <a:cubicBezTo>
                    <a:pt x="21452" y="31144"/>
                    <a:pt x="21558" y="31109"/>
                    <a:pt x="21665" y="31073"/>
                  </a:cubicBezTo>
                  <a:cubicBezTo>
                    <a:pt x="21929" y="30948"/>
                    <a:pt x="22225" y="30845"/>
                    <a:pt x="22469" y="30711"/>
                  </a:cubicBezTo>
                  <a:cubicBezTo>
                    <a:pt x="22705" y="30583"/>
                    <a:pt x="22932" y="30505"/>
                    <a:pt x="23160" y="30374"/>
                  </a:cubicBezTo>
                  <a:cubicBezTo>
                    <a:pt x="23896" y="29951"/>
                    <a:pt x="24560" y="29485"/>
                    <a:pt x="25118" y="28949"/>
                  </a:cubicBezTo>
                  <a:cubicBezTo>
                    <a:pt x="25331" y="28745"/>
                    <a:pt x="25806" y="28312"/>
                    <a:pt x="25860" y="28036"/>
                  </a:cubicBezTo>
                  <a:cubicBezTo>
                    <a:pt x="25889" y="27889"/>
                    <a:pt x="25758" y="27707"/>
                    <a:pt x="25694" y="27611"/>
                  </a:cubicBezTo>
                  <a:cubicBezTo>
                    <a:pt x="25508" y="27334"/>
                    <a:pt x="25338" y="27046"/>
                    <a:pt x="25156" y="26778"/>
                  </a:cubicBezTo>
                  <a:cubicBezTo>
                    <a:pt x="25067" y="26647"/>
                    <a:pt x="25014" y="26461"/>
                    <a:pt x="24900" y="26359"/>
                  </a:cubicBezTo>
                  <a:cubicBezTo>
                    <a:pt x="24902" y="26272"/>
                    <a:pt x="24985" y="26252"/>
                    <a:pt x="25038" y="26200"/>
                  </a:cubicBezTo>
                  <a:cubicBezTo>
                    <a:pt x="25185" y="26059"/>
                    <a:pt x="25329" y="25916"/>
                    <a:pt x="25475" y="25768"/>
                  </a:cubicBezTo>
                  <a:cubicBezTo>
                    <a:pt x="25967" y="25269"/>
                    <a:pt x="26405" y="24711"/>
                    <a:pt x="26819" y="24154"/>
                  </a:cubicBezTo>
                  <a:cubicBezTo>
                    <a:pt x="26901" y="24023"/>
                    <a:pt x="26985" y="23892"/>
                    <a:pt x="27067" y="23764"/>
                  </a:cubicBezTo>
                  <a:cubicBezTo>
                    <a:pt x="27183" y="23607"/>
                    <a:pt x="27299" y="23444"/>
                    <a:pt x="27384" y="23266"/>
                  </a:cubicBezTo>
                  <a:cubicBezTo>
                    <a:pt x="27423" y="23209"/>
                    <a:pt x="27465" y="23154"/>
                    <a:pt x="27504" y="23097"/>
                  </a:cubicBezTo>
                  <a:cubicBezTo>
                    <a:pt x="27625" y="22844"/>
                    <a:pt x="27788" y="22611"/>
                    <a:pt x="27903" y="22358"/>
                  </a:cubicBezTo>
                  <a:cubicBezTo>
                    <a:pt x="28321" y="21447"/>
                    <a:pt x="28737" y="20519"/>
                    <a:pt x="28961" y="19480"/>
                  </a:cubicBezTo>
                  <a:cubicBezTo>
                    <a:pt x="29013" y="19237"/>
                    <a:pt x="29092" y="18974"/>
                    <a:pt x="29146" y="18722"/>
                  </a:cubicBezTo>
                  <a:cubicBezTo>
                    <a:pt x="29215" y="18395"/>
                    <a:pt x="29231" y="18077"/>
                    <a:pt x="29284" y="17738"/>
                  </a:cubicBezTo>
                  <a:cubicBezTo>
                    <a:pt x="29310" y="17574"/>
                    <a:pt x="29349" y="17389"/>
                    <a:pt x="29346" y="17214"/>
                  </a:cubicBezTo>
                  <a:cubicBezTo>
                    <a:pt x="29819" y="17137"/>
                    <a:pt x="30293" y="17063"/>
                    <a:pt x="30767" y="16986"/>
                  </a:cubicBezTo>
                  <a:cubicBezTo>
                    <a:pt x="31001" y="16960"/>
                    <a:pt x="31318" y="16896"/>
                    <a:pt x="31456" y="16767"/>
                  </a:cubicBezTo>
                  <a:cubicBezTo>
                    <a:pt x="31670" y="16565"/>
                    <a:pt x="31604" y="16037"/>
                    <a:pt x="31629" y="15697"/>
                  </a:cubicBezTo>
                  <a:cubicBezTo>
                    <a:pt x="31694" y="14772"/>
                    <a:pt x="31523" y="13708"/>
                    <a:pt x="31276" y="12585"/>
                  </a:cubicBezTo>
                  <a:cubicBezTo>
                    <a:pt x="31201" y="12508"/>
                    <a:pt x="31222" y="12319"/>
                    <a:pt x="31172" y="12213"/>
                  </a:cubicBezTo>
                  <a:cubicBezTo>
                    <a:pt x="31094" y="11980"/>
                    <a:pt x="31015" y="11748"/>
                    <a:pt x="30935" y="11515"/>
                  </a:cubicBezTo>
                  <a:cubicBezTo>
                    <a:pt x="30693" y="11006"/>
                    <a:pt x="30492" y="10412"/>
                    <a:pt x="30150" y="10051"/>
                  </a:cubicBezTo>
                  <a:cubicBezTo>
                    <a:pt x="30105" y="10005"/>
                    <a:pt x="30040" y="9974"/>
                    <a:pt x="29995" y="9926"/>
                  </a:cubicBezTo>
                  <a:cubicBezTo>
                    <a:pt x="29989" y="9926"/>
                    <a:pt x="29984" y="9926"/>
                    <a:pt x="29978" y="9926"/>
                  </a:cubicBezTo>
                  <a:cubicBezTo>
                    <a:pt x="29684" y="9926"/>
                    <a:pt x="29033" y="10068"/>
                    <a:pt x="28753" y="10195"/>
                  </a:cubicBezTo>
                  <a:cubicBezTo>
                    <a:pt x="28568" y="10279"/>
                    <a:pt x="28323" y="10250"/>
                    <a:pt x="28156" y="10345"/>
                  </a:cubicBezTo>
                  <a:cubicBezTo>
                    <a:pt x="27980" y="10080"/>
                    <a:pt x="27887" y="9752"/>
                    <a:pt x="27728" y="9475"/>
                  </a:cubicBezTo>
                  <a:cubicBezTo>
                    <a:pt x="27430" y="8958"/>
                    <a:pt x="27125" y="8450"/>
                    <a:pt x="26792" y="7978"/>
                  </a:cubicBezTo>
                  <a:cubicBezTo>
                    <a:pt x="26215" y="7161"/>
                    <a:pt x="25530" y="6437"/>
                    <a:pt x="24835" y="5787"/>
                  </a:cubicBezTo>
                  <a:cubicBezTo>
                    <a:pt x="24573" y="5541"/>
                    <a:pt x="24281" y="5329"/>
                    <a:pt x="24012" y="5090"/>
                  </a:cubicBezTo>
                  <a:cubicBezTo>
                    <a:pt x="23977" y="5070"/>
                    <a:pt x="23942" y="5053"/>
                    <a:pt x="23909" y="5032"/>
                  </a:cubicBezTo>
                  <a:cubicBezTo>
                    <a:pt x="23781" y="4919"/>
                    <a:pt x="23644" y="4814"/>
                    <a:pt x="23505" y="4721"/>
                  </a:cubicBezTo>
                  <a:cubicBezTo>
                    <a:pt x="23439" y="4682"/>
                    <a:pt x="23375" y="4643"/>
                    <a:pt x="23310" y="4603"/>
                  </a:cubicBezTo>
                  <a:cubicBezTo>
                    <a:pt x="23119" y="4436"/>
                    <a:pt x="22874" y="4285"/>
                    <a:pt x="22647" y="4176"/>
                  </a:cubicBezTo>
                  <a:cubicBezTo>
                    <a:pt x="22596" y="4138"/>
                    <a:pt x="22544" y="4102"/>
                    <a:pt x="22493" y="4064"/>
                  </a:cubicBezTo>
                  <a:cubicBezTo>
                    <a:pt x="22270" y="3958"/>
                    <a:pt x="22065" y="3814"/>
                    <a:pt x="21844" y="3712"/>
                  </a:cubicBezTo>
                  <a:cubicBezTo>
                    <a:pt x="21620" y="3609"/>
                    <a:pt x="21401" y="3490"/>
                    <a:pt x="21175" y="3391"/>
                  </a:cubicBezTo>
                  <a:cubicBezTo>
                    <a:pt x="21069" y="3346"/>
                    <a:pt x="20931" y="3323"/>
                    <a:pt x="20844" y="3250"/>
                  </a:cubicBezTo>
                  <a:cubicBezTo>
                    <a:pt x="20826" y="3235"/>
                    <a:pt x="20902" y="2828"/>
                    <a:pt x="20915" y="2763"/>
                  </a:cubicBezTo>
                  <a:cubicBezTo>
                    <a:pt x="20989" y="2360"/>
                    <a:pt x="21053" y="1965"/>
                    <a:pt x="21100" y="1557"/>
                  </a:cubicBezTo>
                  <a:cubicBezTo>
                    <a:pt x="21117" y="1421"/>
                    <a:pt x="21090" y="1145"/>
                    <a:pt x="20995" y="1041"/>
                  </a:cubicBezTo>
                  <a:cubicBezTo>
                    <a:pt x="20933" y="974"/>
                    <a:pt x="20841" y="945"/>
                    <a:pt x="20757" y="906"/>
                  </a:cubicBezTo>
                  <a:cubicBezTo>
                    <a:pt x="20464" y="774"/>
                    <a:pt x="20175" y="679"/>
                    <a:pt x="19861" y="567"/>
                  </a:cubicBezTo>
                  <a:cubicBezTo>
                    <a:pt x="18973" y="243"/>
                    <a:pt x="17987" y="127"/>
                    <a:pt x="16956" y="11"/>
                  </a:cubicBezTo>
                  <a:lnTo>
                    <a:pt x="160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530024" y="3987963"/>
              <a:ext cx="62555" cy="58962"/>
            </a:xfrm>
            <a:custGeom>
              <a:rect b="b" l="l" r="r" t="t"/>
              <a:pathLst>
                <a:path extrusionOk="0" h="2084" w="2211">
                  <a:moveTo>
                    <a:pt x="2139" y="0"/>
                  </a:moveTo>
                  <a:cubicBezTo>
                    <a:pt x="2133" y="0"/>
                    <a:pt x="2127" y="1"/>
                    <a:pt x="2121" y="3"/>
                  </a:cubicBezTo>
                  <a:cubicBezTo>
                    <a:pt x="1158" y="304"/>
                    <a:pt x="441" y="1105"/>
                    <a:pt x="21" y="1998"/>
                  </a:cubicBezTo>
                  <a:cubicBezTo>
                    <a:pt x="0" y="2044"/>
                    <a:pt x="46" y="2084"/>
                    <a:pt x="88" y="2084"/>
                  </a:cubicBezTo>
                  <a:cubicBezTo>
                    <a:pt x="108" y="2084"/>
                    <a:pt x="126" y="2075"/>
                    <a:pt x="137" y="2055"/>
                  </a:cubicBezTo>
                  <a:cubicBezTo>
                    <a:pt x="617" y="1185"/>
                    <a:pt x="1328" y="624"/>
                    <a:pt x="2161" y="117"/>
                  </a:cubicBezTo>
                  <a:cubicBezTo>
                    <a:pt x="2210" y="88"/>
                    <a:pt x="2194" y="0"/>
                    <a:pt x="2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539360" y="3966207"/>
              <a:ext cx="60687" cy="46315"/>
            </a:xfrm>
            <a:custGeom>
              <a:rect b="b" l="l" r="r" t="t"/>
              <a:pathLst>
                <a:path extrusionOk="0" h="1637" w="2145">
                  <a:moveTo>
                    <a:pt x="2050" y="1"/>
                  </a:moveTo>
                  <a:cubicBezTo>
                    <a:pt x="2043" y="1"/>
                    <a:pt x="2035" y="2"/>
                    <a:pt x="2028" y="4"/>
                  </a:cubicBezTo>
                  <a:cubicBezTo>
                    <a:pt x="1224" y="308"/>
                    <a:pt x="559" y="883"/>
                    <a:pt x="33" y="1553"/>
                  </a:cubicBezTo>
                  <a:cubicBezTo>
                    <a:pt x="0" y="1595"/>
                    <a:pt x="40" y="1637"/>
                    <a:pt x="82" y="1637"/>
                  </a:cubicBezTo>
                  <a:cubicBezTo>
                    <a:pt x="98" y="1637"/>
                    <a:pt x="115" y="1630"/>
                    <a:pt x="127" y="1615"/>
                  </a:cubicBezTo>
                  <a:cubicBezTo>
                    <a:pt x="671" y="957"/>
                    <a:pt x="1333" y="508"/>
                    <a:pt x="2081" y="114"/>
                  </a:cubicBezTo>
                  <a:cubicBezTo>
                    <a:pt x="2145" y="81"/>
                    <a:pt x="2108" y="1"/>
                    <a:pt x="2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548442" y="3935397"/>
              <a:ext cx="53784" cy="45834"/>
            </a:xfrm>
            <a:custGeom>
              <a:rect b="b" l="l" r="r" t="t"/>
              <a:pathLst>
                <a:path extrusionOk="0" h="1620" w="1901">
                  <a:moveTo>
                    <a:pt x="1830" y="0"/>
                  </a:moveTo>
                  <a:cubicBezTo>
                    <a:pt x="1827" y="0"/>
                    <a:pt x="1823" y="1"/>
                    <a:pt x="1819" y="2"/>
                  </a:cubicBezTo>
                  <a:cubicBezTo>
                    <a:pt x="1055" y="207"/>
                    <a:pt x="456" y="867"/>
                    <a:pt x="37" y="1506"/>
                  </a:cubicBezTo>
                  <a:cubicBezTo>
                    <a:pt x="0" y="1564"/>
                    <a:pt x="49" y="1620"/>
                    <a:pt x="102" y="1620"/>
                  </a:cubicBezTo>
                  <a:cubicBezTo>
                    <a:pt x="123" y="1620"/>
                    <a:pt x="146" y="1610"/>
                    <a:pt x="163" y="1588"/>
                  </a:cubicBezTo>
                  <a:cubicBezTo>
                    <a:pt x="639" y="954"/>
                    <a:pt x="1256" y="572"/>
                    <a:pt x="1864" y="90"/>
                  </a:cubicBezTo>
                  <a:cubicBezTo>
                    <a:pt x="1901" y="62"/>
                    <a:pt x="1873" y="0"/>
                    <a:pt x="1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573961" y="3910981"/>
              <a:ext cx="46343" cy="25661"/>
            </a:xfrm>
            <a:custGeom>
              <a:rect b="b" l="l" r="r" t="t"/>
              <a:pathLst>
                <a:path extrusionOk="0" h="907" w="1638">
                  <a:moveTo>
                    <a:pt x="1562" y="0"/>
                  </a:moveTo>
                  <a:cubicBezTo>
                    <a:pt x="1559" y="0"/>
                    <a:pt x="1556" y="1"/>
                    <a:pt x="1553" y="1"/>
                  </a:cubicBezTo>
                  <a:cubicBezTo>
                    <a:pt x="988" y="94"/>
                    <a:pt x="485" y="430"/>
                    <a:pt x="53" y="793"/>
                  </a:cubicBezTo>
                  <a:cubicBezTo>
                    <a:pt x="1" y="838"/>
                    <a:pt x="46" y="907"/>
                    <a:pt x="100" y="907"/>
                  </a:cubicBezTo>
                  <a:cubicBezTo>
                    <a:pt x="113" y="907"/>
                    <a:pt x="127" y="902"/>
                    <a:pt x="140" y="892"/>
                  </a:cubicBezTo>
                  <a:cubicBezTo>
                    <a:pt x="591" y="539"/>
                    <a:pt x="1082" y="341"/>
                    <a:pt x="1587" y="97"/>
                  </a:cubicBezTo>
                  <a:cubicBezTo>
                    <a:pt x="1638" y="73"/>
                    <a:pt x="1612" y="0"/>
                    <a:pt x="1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613824" y="4329840"/>
              <a:ext cx="18560" cy="55085"/>
            </a:xfrm>
            <a:custGeom>
              <a:rect b="b" l="l" r="r" t="t"/>
              <a:pathLst>
                <a:path extrusionOk="0" h="1947" w="656">
                  <a:moveTo>
                    <a:pt x="588" y="1"/>
                  </a:moveTo>
                  <a:cubicBezTo>
                    <a:pt x="577" y="1"/>
                    <a:pt x="565" y="4"/>
                    <a:pt x="554" y="13"/>
                  </a:cubicBezTo>
                  <a:cubicBezTo>
                    <a:pt x="21" y="444"/>
                    <a:pt x="0" y="1343"/>
                    <a:pt x="226" y="1930"/>
                  </a:cubicBezTo>
                  <a:cubicBezTo>
                    <a:pt x="231" y="1942"/>
                    <a:pt x="241" y="1946"/>
                    <a:pt x="251" y="1946"/>
                  </a:cubicBezTo>
                  <a:cubicBezTo>
                    <a:pt x="268" y="1946"/>
                    <a:pt x="286" y="1933"/>
                    <a:pt x="280" y="1914"/>
                  </a:cubicBezTo>
                  <a:cubicBezTo>
                    <a:pt x="173" y="1584"/>
                    <a:pt x="147" y="1246"/>
                    <a:pt x="226" y="905"/>
                  </a:cubicBezTo>
                  <a:cubicBezTo>
                    <a:pt x="300" y="591"/>
                    <a:pt x="480" y="356"/>
                    <a:pt x="633" y="81"/>
                  </a:cubicBezTo>
                  <a:cubicBezTo>
                    <a:pt x="655" y="42"/>
                    <a:pt x="625" y="1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593878" y="4302227"/>
              <a:ext cx="15533" cy="46569"/>
            </a:xfrm>
            <a:custGeom>
              <a:rect b="b" l="l" r="r" t="t"/>
              <a:pathLst>
                <a:path extrusionOk="0" h="1646" w="549">
                  <a:moveTo>
                    <a:pt x="457" y="0"/>
                  </a:moveTo>
                  <a:cubicBezTo>
                    <a:pt x="441" y="0"/>
                    <a:pt x="424" y="6"/>
                    <a:pt x="410" y="19"/>
                  </a:cubicBezTo>
                  <a:cubicBezTo>
                    <a:pt x="0" y="403"/>
                    <a:pt x="31" y="1122"/>
                    <a:pt x="205" y="1605"/>
                  </a:cubicBezTo>
                  <a:cubicBezTo>
                    <a:pt x="215" y="1633"/>
                    <a:pt x="239" y="1645"/>
                    <a:pt x="264" y="1645"/>
                  </a:cubicBezTo>
                  <a:cubicBezTo>
                    <a:pt x="310" y="1645"/>
                    <a:pt x="361" y="1607"/>
                    <a:pt x="345" y="1556"/>
                  </a:cubicBezTo>
                  <a:cubicBezTo>
                    <a:pt x="272" y="1311"/>
                    <a:pt x="247" y="1061"/>
                    <a:pt x="287" y="807"/>
                  </a:cubicBezTo>
                  <a:cubicBezTo>
                    <a:pt x="329" y="552"/>
                    <a:pt x="452" y="340"/>
                    <a:pt x="531" y="99"/>
                  </a:cubicBezTo>
                  <a:cubicBezTo>
                    <a:pt x="548" y="47"/>
                    <a:pt x="504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569830" y="4290316"/>
              <a:ext cx="7413" cy="18673"/>
            </a:xfrm>
            <a:custGeom>
              <a:rect b="b" l="l" r="r" t="t"/>
              <a:pathLst>
                <a:path extrusionOk="0" h="660" w="262">
                  <a:moveTo>
                    <a:pt x="161" y="0"/>
                  </a:moveTo>
                  <a:cubicBezTo>
                    <a:pt x="131" y="0"/>
                    <a:pt x="100" y="17"/>
                    <a:pt x="85" y="49"/>
                  </a:cubicBezTo>
                  <a:cubicBezTo>
                    <a:pt x="17" y="199"/>
                    <a:pt x="27" y="406"/>
                    <a:pt x="7" y="569"/>
                  </a:cubicBezTo>
                  <a:cubicBezTo>
                    <a:pt x="0" y="628"/>
                    <a:pt x="46" y="660"/>
                    <a:pt x="93" y="660"/>
                  </a:cubicBezTo>
                  <a:cubicBezTo>
                    <a:pt x="136" y="660"/>
                    <a:pt x="179" y="634"/>
                    <a:pt x="184" y="579"/>
                  </a:cubicBezTo>
                  <a:cubicBezTo>
                    <a:pt x="205" y="418"/>
                    <a:pt x="261" y="220"/>
                    <a:pt x="228" y="58"/>
                  </a:cubicBezTo>
                  <a:cubicBezTo>
                    <a:pt x="221" y="18"/>
                    <a:pt x="191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1211458" y="4209798"/>
              <a:ext cx="40232" cy="54322"/>
            </a:xfrm>
            <a:custGeom>
              <a:rect b="b" l="l" r="r" t="t"/>
              <a:pathLst>
                <a:path extrusionOk="0" h="1920" w="1422">
                  <a:moveTo>
                    <a:pt x="1381" y="0"/>
                  </a:moveTo>
                  <a:cubicBezTo>
                    <a:pt x="1370" y="0"/>
                    <a:pt x="1359" y="7"/>
                    <a:pt x="1354" y="22"/>
                  </a:cubicBezTo>
                  <a:cubicBezTo>
                    <a:pt x="1240" y="387"/>
                    <a:pt x="1072" y="730"/>
                    <a:pt x="838" y="1034"/>
                  </a:cubicBezTo>
                  <a:cubicBezTo>
                    <a:pt x="599" y="1341"/>
                    <a:pt x="303" y="1562"/>
                    <a:pt x="36" y="1832"/>
                  </a:cubicBezTo>
                  <a:cubicBezTo>
                    <a:pt x="0" y="1867"/>
                    <a:pt x="28" y="1920"/>
                    <a:pt x="72" y="1920"/>
                  </a:cubicBezTo>
                  <a:cubicBezTo>
                    <a:pt x="79" y="1920"/>
                    <a:pt x="87" y="1918"/>
                    <a:pt x="95" y="1915"/>
                  </a:cubicBezTo>
                  <a:cubicBezTo>
                    <a:pt x="801" y="1617"/>
                    <a:pt x="1246" y="750"/>
                    <a:pt x="1415" y="44"/>
                  </a:cubicBezTo>
                  <a:cubicBezTo>
                    <a:pt x="1421" y="18"/>
                    <a:pt x="1401" y="0"/>
                    <a:pt x="1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1204130" y="4245587"/>
              <a:ext cx="40741" cy="36299"/>
            </a:xfrm>
            <a:custGeom>
              <a:rect b="b" l="l" r="r" t="t"/>
              <a:pathLst>
                <a:path extrusionOk="0" h="1283" w="1440">
                  <a:moveTo>
                    <a:pt x="1369" y="0"/>
                  </a:moveTo>
                  <a:cubicBezTo>
                    <a:pt x="1346" y="0"/>
                    <a:pt x="1324" y="9"/>
                    <a:pt x="1310" y="26"/>
                  </a:cubicBezTo>
                  <a:cubicBezTo>
                    <a:pt x="1134" y="250"/>
                    <a:pt x="1002" y="488"/>
                    <a:pt x="784" y="676"/>
                  </a:cubicBezTo>
                  <a:cubicBezTo>
                    <a:pt x="567" y="861"/>
                    <a:pt x="317" y="974"/>
                    <a:pt x="79" y="1125"/>
                  </a:cubicBezTo>
                  <a:cubicBezTo>
                    <a:pt x="1" y="1173"/>
                    <a:pt x="35" y="1283"/>
                    <a:pt x="121" y="1283"/>
                  </a:cubicBezTo>
                  <a:cubicBezTo>
                    <a:pt x="125" y="1283"/>
                    <a:pt x="129" y="1283"/>
                    <a:pt x="133" y="1282"/>
                  </a:cubicBezTo>
                  <a:cubicBezTo>
                    <a:pt x="703" y="1220"/>
                    <a:pt x="1322" y="624"/>
                    <a:pt x="1431" y="67"/>
                  </a:cubicBezTo>
                  <a:cubicBezTo>
                    <a:pt x="1440" y="23"/>
                    <a:pt x="1405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1169586" y="4291816"/>
              <a:ext cx="51577" cy="34460"/>
            </a:xfrm>
            <a:custGeom>
              <a:rect b="b" l="l" r="r" t="t"/>
              <a:pathLst>
                <a:path extrusionOk="0" h="1218" w="1823">
                  <a:moveTo>
                    <a:pt x="1713" y="1"/>
                  </a:moveTo>
                  <a:cubicBezTo>
                    <a:pt x="1690" y="1"/>
                    <a:pt x="1666" y="12"/>
                    <a:pt x="1649" y="39"/>
                  </a:cubicBezTo>
                  <a:cubicBezTo>
                    <a:pt x="1269" y="627"/>
                    <a:pt x="728" y="826"/>
                    <a:pt x="95" y="1029"/>
                  </a:cubicBezTo>
                  <a:cubicBezTo>
                    <a:pt x="0" y="1061"/>
                    <a:pt x="4" y="1191"/>
                    <a:pt x="108" y="1207"/>
                  </a:cubicBezTo>
                  <a:cubicBezTo>
                    <a:pt x="160" y="1214"/>
                    <a:pt x="212" y="1217"/>
                    <a:pt x="264" y="1217"/>
                  </a:cubicBezTo>
                  <a:cubicBezTo>
                    <a:pt x="917" y="1217"/>
                    <a:pt x="1512" y="687"/>
                    <a:pt x="1788" y="132"/>
                  </a:cubicBezTo>
                  <a:cubicBezTo>
                    <a:pt x="1822" y="66"/>
                    <a:pt x="1769" y="1"/>
                    <a:pt x="1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1245238" y="4140088"/>
              <a:ext cx="15957" cy="13552"/>
            </a:xfrm>
            <a:custGeom>
              <a:rect b="b" l="l" r="r" t="t"/>
              <a:pathLst>
                <a:path extrusionOk="0" h="479" w="564">
                  <a:moveTo>
                    <a:pt x="435" y="0"/>
                  </a:moveTo>
                  <a:cubicBezTo>
                    <a:pt x="416" y="0"/>
                    <a:pt x="397" y="7"/>
                    <a:pt x="379" y="23"/>
                  </a:cubicBezTo>
                  <a:cubicBezTo>
                    <a:pt x="264" y="131"/>
                    <a:pt x="119" y="232"/>
                    <a:pt x="35" y="363"/>
                  </a:cubicBezTo>
                  <a:cubicBezTo>
                    <a:pt x="1" y="414"/>
                    <a:pt x="43" y="478"/>
                    <a:pt x="97" y="478"/>
                  </a:cubicBezTo>
                  <a:cubicBezTo>
                    <a:pt x="108" y="478"/>
                    <a:pt x="119" y="476"/>
                    <a:pt x="131" y="469"/>
                  </a:cubicBezTo>
                  <a:cubicBezTo>
                    <a:pt x="269" y="395"/>
                    <a:pt x="384" y="261"/>
                    <a:pt x="497" y="155"/>
                  </a:cubicBezTo>
                  <a:cubicBezTo>
                    <a:pt x="564" y="96"/>
                    <a:pt x="504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974487" y="3885887"/>
              <a:ext cx="48041" cy="32932"/>
            </a:xfrm>
            <a:custGeom>
              <a:rect b="b" l="l" r="r" t="t"/>
              <a:pathLst>
                <a:path extrusionOk="0" h="1164" w="1698">
                  <a:moveTo>
                    <a:pt x="1634" y="1"/>
                  </a:moveTo>
                  <a:cubicBezTo>
                    <a:pt x="1632" y="1"/>
                    <a:pt x="1630" y="1"/>
                    <a:pt x="1629" y="1"/>
                  </a:cubicBezTo>
                  <a:cubicBezTo>
                    <a:pt x="932" y="67"/>
                    <a:pt x="326" y="458"/>
                    <a:pt x="19" y="1090"/>
                  </a:cubicBezTo>
                  <a:cubicBezTo>
                    <a:pt x="0" y="1129"/>
                    <a:pt x="40" y="1163"/>
                    <a:pt x="77" y="1163"/>
                  </a:cubicBezTo>
                  <a:cubicBezTo>
                    <a:pt x="94" y="1163"/>
                    <a:pt x="110" y="1156"/>
                    <a:pt x="119" y="1140"/>
                  </a:cubicBezTo>
                  <a:cubicBezTo>
                    <a:pt x="449" y="562"/>
                    <a:pt x="983" y="168"/>
                    <a:pt x="1646" y="83"/>
                  </a:cubicBezTo>
                  <a:cubicBezTo>
                    <a:pt x="1698" y="76"/>
                    <a:pt x="1684" y="1"/>
                    <a:pt x="1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965999" y="3866563"/>
              <a:ext cx="24954" cy="26652"/>
            </a:xfrm>
            <a:custGeom>
              <a:rect b="b" l="l" r="r" t="t"/>
              <a:pathLst>
                <a:path extrusionOk="0" h="942" w="882">
                  <a:moveTo>
                    <a:pt x="739" y="1"/>
                  </a:moveTo>
                  <a:cubicBezTo>
                    <a:pt x="728" y="1"/>
                    <a:pt x="717" y="3"/>
                    <a:pt x="706" y="7"/>
                  </a:cubicBezTo>
                  <a:cubicBezTo>
                    <a:pt x="348" y="139"/>
                    <a:pt x="40" y="467"/>
                    <a:pt x="5" y="859"/>
                  </a:cubicBezTo>
                  <a:cubicBezTo>
                    <a:pt x="1" y="910"/>
                    <a:pt x="44" y="941"/>
                    <a:pt x="87" y="941"/>
                  </a:cubicBezTo>
                  <a:cubicBezTo>
                    <a:pt x="117" y="941"/>
                    <a:pt x="148" y="925"/>
                    <a:pt x="159" y="889"/>
                  </a:cubicBezTo>
                  <a:cubicBezTo>
                    <a:pt x="262" y="558"/>
                    <a:pt x="450" y="292"/>
                    <a:pt x="786" y="165"/>
                  </a:cubicBezTo>
                  <a:cubicBezTo>
                    <a:pt x="882" y="129"/>
                    <a:pt x="827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588814" y="3714297"/>
              <a:ext cx="70816" cy="32876"/>
            </a:xfrm>
            <a:custGeom>
              <a:rect b="b" l="l" r="r" t="t"/>
              <a:pathLst>
                <a:path extrusionOk="0" h="1162" w="2503">
                  <a:moveTo>
                    <a:pt x="1443" y="0"/>
                  </a:moveTo>
                  <a:cubicBezTo>
                    <a:pt x="1411" y="0"/>
                    <a:pt x="1381" y="3"/>
                    <a:pt x="1355" y="8"/>
                  </a:cubicBezTo>
                  <a:cubicBezTo>
                    <a:pt x="1297" y="19"/>
                    <a:pt x="1237" y="22"/>
                    <a:pt x="1176" y="22"/>
                  </a:cubicBezTo>
                  <a:cubicBezTo>
                    <a:pt x="1100" y="22"/>
                    <a:pt x="1023" y="17"/>
                    <a:pt x="947" y="17"/>
                  </a:cubicBezTo>
                  <a:cubicBezTo>
                    <a:pt x="884" y="17"/>
                    <a:pt x="821" y="21"/>
                    <a:pt x="761" y="32"/>
                  </a:cubicBezTo>
                  <a:cubicBezTo>
                    <a:pt x="535" y="78"/>
                    <a:pt x="266" y="111"/>
                    <a:pt x="48" y="134"/>
                  </a:cubicBezTo>
                  <a:cubicBezTo>
                    <a:pt x="41" y="346"/>
                    <a:pt x="0" y="570"/>
                    <a:pt x="48" y="767"/>
                  </a:cubicBezTo>
                  <a:cubicBezTo>
                    <a:pt x="85" y="898"/>
                    <a:pt x="121" y="1027"/>
                    <a:pt x="155" y="1158"/>
                  </a:cubicBezTo>
                  <a:cubicBezTo>
                    <a:pt x="240" y="1160"/>
                    <a:pt x="325" y="1161"/>
                    <a:pt x="409" y="1161"/>
                  </a:cubicBezTo>
                  <a:cubicBezTo>
                    <a:pt x="1037" y="1161"/>
                    <a:pt x="1621" y="1101"/>
                    <a:pt x="2260" y="1101"/>
                  </a:cubicBezTo>
                  <a:cubicBezTo>
                    <a:pt x="2308" y="1101"/>
                    <a:pt x="2357" y="1102"/>
                    <a:pt x="2405" y="1103"/>
                  </a:cubicBezTo>
                  <a:lnTo>
                    <a:pt x="2405" y="1091"/>
                  </a:lnTo>
                  <a:cubicBezTo>
                    <a:pt x="2379" y="1049"/>
                    <a:pt x="2407" y="969"/>
                    <a:pt x="2396" y="909"/>
                  </a:cubicBezTo>
                  <a:cubicBezTo>
                    <a:pt x="2346" y="626"/>
                    <a:pt x="2476" y="328"/>
                    <a:pt x="2503" y="83"/>
                  </a:cubicBezTo>
                  <a:cubicBezTo>
                    <a:pt x="2322" y="78"/>
                    <a:pt x="2123" y="70"/>
                    <a:pt x="1962" y="32"/>
                  </a:cubicBezTo>
                  <a:lnTo>
                    <a:pt x="1678" y="27"/>
                  </a:lnTo>
                  <a:cubicBezTo>
                    <a:pt x="1626" y="15"/>
                    <a:pt x="1528" y="0"/>
                    <a:pt x="1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534296" y="3723153"/>
              <a:ext cx="37601" cy="32310"/>
            </a:xfrm>
            <a:custGeom>
              <a:rect b="b" l="l" r="r" t="t"/>
              <a:pathLst>
                <a:path extrusionOk="0" h="1142" w="1329">
                  <a:moveTo>
                    <a:pt x="1270" y="0"/>
                  </a:moveTo>
                  <a:lnTo>
                    <a:pt x="1270" y="0"/>
                  </a:lnTo>
                  <a:cubicBezTo>
                    <a:pt x="1150" y="7"/>
                    <a:pt x="1039" y="55"/>
                    <a:pt x="931" y="83"/>
                  </a:cubicBezTo>
                  <a:cubicBezTo>
                    <a:pt x="827" y="109"/>
                    <a:pt x="687" y="123"/>
                    <a:pt x="543" y="123"/>
                  </a:cubicBezTo>
                  <a:cubicBezTo>
                    <a:pt x="338" y="123"/>
                    <a:pt x="126" y="95"/>
                    <a:pt x="2" y="38"/>
                  </a:cubicBezTo>
                  <a:cubicBezTo>
                    <a:pt x="2" y="60"/>
                    <a:pt x="1" y="81"/>
                    <a:pt x="1" y="103"/>
                  </a:cubicBezTo>
                  <a:cubicBezTo>
                    <a:pt x="42" y="167"/>
                    <a:pt x="7" y="262"/>
                    <a:pt x="23" y="349"/>
                  </a:cubicBezTo>
                  <a:cubicBezTo>
                    <a:pt x="72" y="598"/>
                    <a:pt x="42" y="906"/>
                    <a:pt x="84" y="1138"/>
                  </a:cubicBezTo>
                  <a:cubicBezTo>
                    <a:pt x="122" y="1138"/>
                    <a:pt x="161" y="1141"/>
                    <a:pt x="200" y="1141"/>
                  </a:cubicBezTo>
                  <a:cubicBezTo>
                    <a:pt x="302" y="1079"/>
                    <a:pt x="443" y="1120"/>
                    <a:pt x="575" y="1085"/>
                  </a:cubicBezTo>
                  <a:cubicBezTo>
                    <a:pt x="805" y="1025"/>
                    <a:pt x="1013" y="932"/>
                    <a:pt x="1321" y="932"/>
                  </a:cubicBezTo>
                  <a:cubicBezTo>
                    <a:pt x="1324" y="932"/>
                    <a:pt x="1326" y="932"/>
                    <a:pt x="1328" y="932"/>
                  </a:cubicBezTo>
                  <a:lnTo>
                    <a:pt x="1328" y="919"/>
                  </a:lnTo>
                  <a:cubicBezTo>
                    <a:pt x="1230" y="772"/>
                    <a:pt x="1256" y="236"/>
                    <a:pt x="1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674085" y="3718202"/>
              <a:ext cx="51634" cy="27953"/>
            </a:xfrm>
            <a:custGeom>
              <a:rect b="b" l="l" r="r" t="t"/>
              <a:pathLst>
                <a:path extrusionOk="0" h="988" w="1825">
                  <a:moveTo>
                    <a:pt x="149" y="1"/>
                  </a:moveTo>
                  <a:lnTo>
                    <a:pt x="137" y="12"/>
                  </a:lnTo>
                  <a:cubicBezTo>
                    <a:pt x="125" y="126"/>
                    <a:pt x="79" y="243"/>
                    <a:pt x="51" y="347"/>
                  </a:cubicBezTo>
                  <a:cubicBezTo>
                    <a:pt x="0" y="540"/>
                    <a:pt x="18" y="760"/>
                    <a:pt x="11" y="979"/>
                  </a:cubicBezTo>
                  <a:cubicBezTo>
                    <a:pt x="75" y="979"/>
                    <a:pt x="122" y="967"/>
                    <a:pt x="168" y="957"/>
                  </a:cubicBezTo>
                  <a:cubicBezTo>
                    <a:pt x="253" y="969"/>
                    <a:pt x="341" y="979"/>
                    <a:pt x="425" y="988"/>
                  </a:cubicBezTo>
                  <a:cubicBezTo>
                    <a:pt x="684" y="941"/>
                    <a:pt x="995" y="967"/>
                    <a:pt x="1254" y="915"/>
                  </a:cubicBezTo>
                  <a:cubicBezTo>
                    <a:pt x="1441" y="879"/>
                    <a:pt x="1652" y="909"/>
                    <a:pt x="1824" y="876"/>
                  </a:cubicBezTo>
                  <a:cubicBezTo>
                    <a:pt x="1824" y="841"/>
                    <a:pt x="1825" y="806"/>
                    <a:pt x="1825" y="773"/>
                  </a:cubicBezTo>
                  <a:cubicBezTo>
                    <a:pt x="1784" y="703"/>
                    <a:pt x="1821" y="585"/>
                    <a:pt x="1805" y="499"/>
                  </a:cubicBezTo>
                  <a:cubicBezTo>
                    <a:pt x="1777" y="365"/>
                    <a:pt x="1760" y="222"/>
                    <a:pt x="1762" y="60"/>
                  </a:cubicBezTo>
                  <a:cubicBezTo>
                    <a:pt x="1229" y="53"/>
                    <a:pt x="671" y="25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655526" y="3305709"/>
              <a:ext cx="33357" cy="22408"/>
            </a:xfrm>
            <a:custGeom>
              <a:rect b="b" l="l" r="r" t="t"/>
              <a:pathLst>
                <a:path extrusionOk="0" h="792" w="1179">
                  <a:moveTo>
                    <a:pt x="143" y="1"/>
                  </a:moveTo>
                  <a:cubicBezTo>
                    <a:pt x="114" y="61"/>
                    <a:pt x="59" y="152"/>
                    <a:pt x="1" y="190"/>
                  </a:cubicBezTo>
                  <a:lnTo>
                    <a:pt x="12" y="203"/>
                  </a:lnTo>
                  <a:cubicBezTo>
                    <a:pt x="56" y="257"/>
                    <a:pt x="129" y="270"/>
                    <a:pt x="191" y="311"/>
                  </a:cubicBezTo>
                  <a:cubicBezTo>
                    <a:pt x="352" y="414"/>
                    <a:pt x="526" y="526"/>
                    <a:pt x="688" y="632"/>
                  </a:cubicBezTo>
                  <a:cubicBezTo>
                    <a:pt x="776" y="689"/>
                    <a:pt x="876" y="719"/>
                    <a:pt x="943" y="792"/>
                  </a:cubicBezTo>
                  <a:cubicBezTo>
                    <a:pt x="1030" y="764"/>
                    <a:pt x="1084" y="692"/>
                    <a:pt x="1178" y="668"/>
                  </a:cubicBezTo>
                  <a:lnTo>
                    <a:pt x="1178" y="655"/>
                  </a:lnTo>
                  <a:cubicBezTo>
                    <a:pt x="1030" y="616"/>
                    <a:pt x="918" y="504"/>
                    <a:pt x="808" y="428"/>
                  </a:cubicBezTo>
                  <a:cubicBezTo>
                    <a:pt x="594" y="279"/>
                    <a:pt x="371" y="124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725293" y="3296429"/>
              <a:ext cx="5121" cy="20597"/>
            </a:xfrm>
            <a:custGeom>
              <a:rect b="b" l="l" r="r" t="t"/>
              <a:pathLst>
                <a:path extrusionOk="0" h="728" w="181">
                  <a:moveTo>
                    <a:pt x="0" y="0"/>
                  </a:moveTo>
                  <a:lnTo>
                    <a:pt x="0" y="12"/>
                  </a:lnTo>
                  <a:cubicBezTo>
                    <a:pt x="57" y="106"/>
                    <a:pt x="30" y="596"/>
                    <a:pt x="11" y="723"/>
                  </a:cubicBezTo>
                  <a:cubicBezTo>
                    <a:pt x="67" y="726"/>
                    <a:pt x="124" y="726"/>
                    <a:pt x="178" y="727"/>
                  </a:cubicBezTo>
                  <a:cubicBezTo>
                    <a:pt x="181" y="496"/>
                    <a:pt x="144" y="250"/>
                    <a:pt x="141" y="42"/>
                  </a:cubicBezTo>
                  <a:cubicBezTo>
                    <a:pt x="137" y="43"/>
                    <a:pt x="133" y="44"/>
                    <a:pt x="129" y="44"/>
                  </a:cubicBezTo>
                  <a:cubicBezTo>
                    <a:pt x="125" y="44"/>
                    <a:pt x="121" y="43"/>
                    <a:pt x="117" y="42"/>
                  </a:cubicBezTo>
                  <a:cubicBezTo>
                    <a:pt x="89" y="18"/>
                    <a:pt x="46" y="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430041" y="3245504"/>
              <a:ext cx="281906" cy="433186"/>
            </a:xfrm>
            <a:custGeom>
              <a:rect b="b" l="l" r="r" t="t"/>
              <a:pathLst>
                <a:path extrusionOk="0" h="15311" w="9964">
                  <a:moveTo>
                    <a:pt x="3017" y="2471"/>
                  </a:moveTo>
                  <a:lnTo>
                    <a:pt x="3017" y="2484"/>
                  </a:lnTo>
                  <a:cubicBezTo>
                    <a:pt x="2995" y="2475"/>
                    <a:pt x="3004" y="2479"/>
                    <a:pt x="2992" y="2471"/>
                  </a:cubicBezTo>
                  <a:close/>
                  <a:moveTo>
                    <a:pt x="3017" y="2484"/>
                  </a:moveTo>
                  <a:lnTo>
                    <a:pt x="3017" y="2484"/>
                  </a:lnTo>
                  <a:cubicBezTo>
                    <a:pt x="3030" y="2489"/>
                    <a:pt x="3043" y="2492"/>
                    <a:pt x="3055" y="2498"/>
                  </a:cubicBezTo>
                  <a:lnTo>
                    <a:pt x="3055" y="2511"/>
                  </a:lnTo>
                  <a:cubicBezTo>
                    <a:pt x="3024" y="2500"/>
                    <a:pt x="3033" y="2505"/>
                    <a:pt x="3017" y="2484"/>
                  </a:cubicBezTo>
                  <a:close/>
                  <a:moveTo>
                    <a:pt x="3055" y="2511"/>
                  </a:moveTo>
                  <a:lnTo>
                    <a:pt x="3055" y="2511"/>
                  </a:lnTo>
                  <a:cubicBezTo>
                    <a:pt x="3160" y="2543"/>
                    <a:pt x="3218" y="2628"/>
                    <a:pt x="3285" y="2696"/>
                  </a:cubicBezTo>
                  <a:cubicBezTo>
                    <a:pt x="3462" y="2883"/>
                    <a:pt x="3705" y="3240"/>
                    <a:pt x="3744" y="3546"/>
                  </a:cubicBezTo>
                  <a:cubicBezTo>
                    <a:pt x="3756" y="3560"/>
                    <a:pt x="3749" y="3551"/>
                    <a:pt x="3757" y="3573"/>
                  </a:cubicBezTo>
                  <a:lnTo>
                    <a:pt x="3744" y="3573"/>
                  </a:lnTo>
                  <a:lnTo>
                    <a:pt x="3744" y="3546"/>
                  </a:lnTo>
                  <a:lnTo>
                    <a:pt x="3731" y="3546"/>
                  </a:lnTo>
                  <a:lnTo>
                    <a:pt x="3731" y="3522"/>
                  </a:lnTo>
                  <a:cubicBezTo>
                    <a:pt x="3625" y="3400"/>
                    <a:pt x="3536" y="3119"/>
                    <a:pt x="3446" y="2971"/>
                  </a:cubicBezTo>
                  <a:cubicBezTo>
                    <a:pt x="3382" y="2865"/>
                    <a:pt x="3292" y="2744"/>
                    <a:pt x="3208" y="2657"/>
                  </a:cubicBezTo>
                  <a:cubicBezTo>
                    <a:pt x="3161" y="2607"/>
                    <a:pt x="3094" y="2569"/>
                    <a:pt x="3055" y="2511"/>
                  </a:cubicBezTo>
                  <a:close/>
                  <a:moveTo>
                    <a:pt x="5234" y="6368"/>
                  </a:moveTo>
                  <a:cubicBezTo>
                    <a:pt x="5245" y="6383"/>
                    <a:pt x="5242" y="6382"/>
                    <a:pt x="5247" y="6408"/>
                  </a:cubicBezTo>
                  <a:lnTo>
                    <a:pt x="5234" y="6408"/>
                  </a:lnTo>
                  <a:cubicBezTo>
                    <a:pt x="5233" y="6395"/>
                    <a:pt x="5233" y="6382"/>
                    <a:pt x="5234" y="6368"/>
                  </a:cubicBezTo>
                  <a:close/>
                  <a:moveTo>
                    <a:pt x="4948" y="5896"/>
                  </a:moveTo>
                  <a:lnTo>
                    <a:pt x="4948" y="5896"/>
                  </a:lnTo>
                  <a:cubicBezTo>
                    <a:pt x="4986" y="5960"/>
                    <a:pt x="4925" y="6169"/>
                    <a:pt x="4903" y="6243"/>
                  </a:cubicBezTo>
                  <a:cubicBezTo>
                    <a:pt x="4817" y="6514"/>
                    <a:pt x="4726" y="6917"/>
                    <a:pt x="4561" y="7101"/>
                  </a:cubicBezTo>
                  <a:cubicBezTo>
                    <a:pt x="4571" y="6611"/>
                    <a:pt x="4893" y="6331"/>
                    <a:pt x="4948" y="5896"/>
                  </a:cubicBezTo>
                  <a:close/>
                  <a:moveTo>
                    <a:pt x="5288" y="7494"/>
                  </a:moveTo>
                  <a:cubicBezTo>
                    <a:pt x="5298" y="7507"/>
                    <a:pt x="5291" y="7498"/>
                    <a:pt x="5300" y="7519"/>
                  </a:cubicBezTo>
                  <a:lnTo>
                    <a:pt x="5288" y="7519"/>
                  </a:lnTo>
                  <a:lnTo>
                    <a:pt x="5288" y="7494"/>
                  </a:lnTo>
                  <a:close/>
                  <a:moveTo>
                    <a:pt x="5278" y="8450"/>
                  </a:moveTo>
                  <a:cubicBezTo>
                    <a:pt x="5290" y="8462"/>
                    <a:pt x="5282" y="8453"/>
                    <a:pt x="5291" y="8475"/>
                  </a:cubicBezTo>
                  <a:cubicBezTo>
                    <a:pt x="5290" y="8476"/>
                    <a:pt x="5288" y="8476"/>
                    <a:pt x="5286" y="8476"/>
                  </a:cubicBezTo>
                  <a:cubicBezTo>
                    <a:pt x="5283" y="8476"/>
                    <a:pt x="5281" y="8476"/>
                    <a:pt x="5278" y="8475"/>
                  </a:cubicBezTo>
                  <a:lnTo>
                    <a:pt x="5278" y="8450"/>
                  </a:lnTo>
                  <a:close/>
                  <a:moveTo>
                    <a:pt x="5221" y="6408"/>
                  </a:moveTo>
                  <a:cubicBezTo>
                    <a:pt x="5255" y="6460"/>
                    <a:pt x="5147" y="6853"/>
                    <a:pt x="5120" y="6921"/>
                  </a:cubicBezTo>
                  <a:cubicBezTo>
                    <a:pt x="4970" y="7305"/>
                    <a:pt x="4835" y="7703"/>
                    <a:pt x="4669" y="8062"/>
                  </a:cubicBezTo>
                  <a:cubicBezTo>
                    <a:pt x="4615" y="8183"/>
                    <a:pt x="4580" y="8388"/>
                    <a:pt x="4506" y="8487"/>
                  </a:cubicBezTo>
                  <a:cubicBezTo>
                    <a:pt x="4500" y="8055"/>
                    <a:pt x="4675" y="7721"/>
                    <a:pt x="4811" y="7420"/>
                  </a:cubicBezTo>
                  <a:cubicBezTo>
                    <a:pt x="4900" y="7225"/>
                    <a:pt x="4957" y="7037"/>
                    <a:pt x="5044" y="6844"/>
                  </a:cubicBezTo>
                  <a:cubicBezTo>
                    <a:pt x="5104" y="6710"/>
                    <a:pt x="5195" y="6569"/>
                    <a:pt x="5221" y="6408"/>
                  </a:cubicBezTo>
                  <a:close/>
                  <a:moveTo>
                    <a:pt x="5265" y="8477"/>
                  </a:moveTo>
                  <a:lnTo>
                    <a:pt x="5265" y="8477"/>
                  </a:lnTo>
                  <a:cubicBezTo>
                    <a:pt x="5293" y="8520"/>
                    <a:pt x="5255" y="8642"/>
                    <a:pt x="5237" y="8695"/>
                  </a:cubicBezTo>
                  <a:cubicBezTo>
                    <a:pt x="5181" y="8849"/>
                    <a:pt x="5087" y="9282"/>
                    <a:pt x="4903" y="9282"/>
                  </a:cubicBezTo>
                  <a:cubicBezTo>
                    <a:pt x="4902" y="9282"/>
                    <a:pt x="4901" y="9282"/>
                    <a:pt x="4900" y="9282"/>
                  </a:cubicBezTo>
                  <a:cubicBezTo>
                    <a:pt x="4891" y="9253"/>
                    <a:pt x="4890" y="9211"/>
                    <a:pt x="4890" y="9166"/>
                  </a:cubicBezTo>
                  <a:cubicBezTo>
                    <a:pt x="4970" y="9064"/>
                    <a:pt x="5013" y="8884"/>
                    <a:pt x="5079" y="8770"/>
                  </a:cubicBezTo>
                  <a:cubicBezTo>
                    <a:pt x="5136" y="8673"/>
                    <a:pt x="5226" y="8589"/>
                    <a:pt x="5265" y="8477"/>
                  </a:cubicBezTo>
                  <a:close/>
                  <a:moveTo>
                    <a:pt x="5274" y="7517"/>
                  </a:moveTo>
                  <a:lnTo>
                    <a:pt x="5274" y="7517"/>
                  </a:lnTo>
                  <a:cubicBezTo>
                    <a:pt x="5290" y="7550"/>
                    <a:pt x="5165" y="7873"/>
                    <a:pt x="5136" y="7943"/>
                  </a:cubicBezTo>
                  <a:cubicBezTo>
                    <a:pt x="5006" y="8259"/>
                    <a:pt x="4891" y="8610"/>
                    <a:pt x="4765" y="8930"/>
                  </a:cubicBezTo>
                  <a:cubicBezTo>
                    <a:pt x="4718" y="9071"/>
                    <a:pt x="4672" y="9211"/>
                    <a:pt x="4627" y="9353"/>
                  </a:cubicBezTo>
                  <a:lnTo>
                    <a:pt x="4627" y="9340"/>
                  </a:lnTo>
                  <a:cubicBezTo>
                    <a:pt x="4539" y="9211"/>
                    <a:pt x="4651" y="8927"/>
                    <a:pt x="4689" y="8824"/>
                  </a:cubicBezTo>
                  <a:cubicBezTo>
                    <a:pt x="4795" y="8528"/>
                    <a:pt x="4878" y="8263"/>
                    <a:pt x="5005" y="7990"/>
                  </a:cubicBezTo>
                  <a:cubicBezTo>
                    <a:pt x="5079" y="7833"/>
                    <a:pt x="5213" y="7681"/>
                    <a:pt x="5274" y="7517"/>
                  </a:cubicBezTo>
                  <a:close/>
                  <a:moveTo>
                    <a:pt x="3010" y="9425"/>
                  </a:moveTo>
                  <a:lnTo>
                    <a:pt x="3010" y="9425"/>
                  </a:lnTo>
                  <a:cubicBezTo>
                    <a:pt x="3161" y="9471"/>
                    <a:pt x="3343" y="9643"/>
                    <a:pt x="3337" y="9843"/>
                  </a:cubicBezTo>
                  <a:lnTo>
                    <a:pt x="3324" y="9843"/>
                  </a:lnTo>
                  <a:lnTo>
                    <a:pt x="3324" y="9819"/>
                  </a:lnTo>
                  <a:cubicBezTo>
                    <a:pt x="3248" y="9763"/>
                    <a:pt x="3215" y="9660"/>
                    <a:pt x="3161" y="9582"/>
                  </a:cubicBezTo>
                  <a:cubicBezTo>
                    <a:pt x="3110" y="9529"/>
                    <a:pt x="3059" y="9477"/>
                    <a:pt x="3010" y="9425"/>
                  </a:cubicBezTo>
                  <a:close/>
                  <a:moveTo>
                    <a:pt x="2250" y="9974"/>
                  </a:moveTo>
                  <a:cubicBezTo>
                    <a:pt x="2412" y="9974"/>
                    <a:pt x="2462" y="10025"/>
                    <a:pt x="2571" y="10058"/>
                  </a:cubicBezTo>
                  <a:lnTo>
                    <a:pt x="2571" y="10072"/>
                  </a:lnTo>
                  <a:cubicBezTo>
                    <a:pt x="2536" y="10072"/>
                    <a:pt x="2501" y="10069"/>
                    <a:pt x="2468" y="10069"/>
                  </a:cubicBezTo>
                  <a:cubicBezTo>
                    <a:pt x="2466" y="10070"/>
                    <a:pt x="2457" y="10070"/>
                    <a:pt x="2443" y="10070"/>
                  </a:cubicBezTo>
                  <a:cubicBezTo>
                    <a:pt x="2353" y="10070"/>
                    <a:pt x="2042" y="10051"/>
                    <a:pt x="2017" y="10032"/>
                  </a:cubicBezTo>
                  <a:cubicBezTo>
                    <a:pt x="2084" y="10032"/>
                    <a:pt x="2202" y="10009"/>
                    <a:pt x="2250" y="9974"/>
                  </a:cubicBezTo>
                  <a:close/>
                  <a:moveTo>
                    <a:pt x="2301" y="9589"/>
                  </a:moveTo>
                  <a:cubicBezTo>
                    <a:pt x="2694" y="9589"/>
                    <a:pt x="3044" y="9765"/>
                    <a:pt x="3112" y="10072"/>
                  </a:cubicBezTo>
                  <a:lnTo>
                    <a:pt x="3099" y="10072"/>
                  </a:lnTo>
                  <a:cubicBezTo>
                    <a:pt x="3046" y="10016"/>
                    <a:pt x="2971" y="9996"/>
                    <a:pt x="2908" y="9951"/>
                  </a:cubicBezTo>
                  <a:cubicBezTo>
                    <a:pt x="2779" y="9856"/>
                    <a:pt x="2668" y="9730"/>
                    <a:pt x="2514" y="9659"/>
                  </a:cubicBezTo>
                  <a:cubicBezTo>
                    <a:pt x="2441" y="9634"/>
                    <a:pt x="2369" y="9612"/>
                    <a:pt x="2296" y="9589"/>
                  </a:cubicBezTo>
                  <a:cubicBezTo>
                    <a:pt x="2298" y="9589"/>
                    <a:pt x="2299" y="9589"/>
                    <a:pt x="2301" y="9589"/>
                  </a:cubicBezTo>
                  <a:close/>
                  <a:moveTo>
                    <a:pt x="5159" y="10516"/>
                  </a:moveTo>
                  <a:cubicBezTo>
                    <a:pt x="5169" y="10530"/>
                    <a:pt x="5162" y="10519"/>
                    <a:pt x="5172" y="10541"/>
                  </a:cubicBezTo>
                  <a:lnTo>
                    <a:pt x="5159" y="10541"/>
                  </a:lnTo>
                  <a:lnTo>
                    <a:pt x="5159" y="10516"/>
                  </a:lnTo>
                  <a:close/>
                  <a:moveTo>
                    <a:pt x="3939" y="13126"/>
                  </a:moveTo>
                  <a:cubicBezTo>
                    <a:pt x="4150" y="13126"/>
                    <a:pt x="4515" y="13133"/>
                    <a:pt x="4635" y="13219"/>
                  </a:cubicBezTo>
                  <a:cubicBezTo>
                    <a:pt x="4509" y="13219"/>
                    <a:pt x="4374" y="13264"/>
                    <a:pt x="4234" y="13264"/>
                  </a:cubicBezTo>
                  <a:cubicBezTo>
                    <a:pt x="4187" y="13264"/>
                    <a:pt x="4140" y="13259"/>
                    <a:pt x="4092" y="13245"/>
                  </a:cubicBezTo>
                  <a:lnTo>
                    <a:pt x="3951" y="13192"/>
                  </a:lnTo>
                  <a:cubicBezTo>
                    <a:pt x="3938" y="13155"/>
                    <a:pt x="3932" y="13158"/>
                    <a:pt x="3939" y="13126"/>
                  </a:cubicBezTo>
                  <a:close/>
                  <a:moveTo>
                    <a:pt x="3968" y="13554"/>
                  </a:moveTo>
                  <a:lnTo>
                    <a:pt x="3968" y="13565"/>
                  </a:lnTo>
                  <a:cubicBezTo>
                    <a:pt x="3946" y="13557"/>
                    <a:pt x="3955" y="13562"/>
                    <a:pt x="3943" y="13554"/>
                  </a:cubicBezTo>
                  <a:close/>
                  <a:moveTo>
                    <a:pt x="3104" y="13497"/>
                  </a:moveTo>
                  <a:lnTo>
                    <a:pt x="3104" y="13497"/>
                  </a:lnTo>
                  <a:cubicBezTo>
                    <a:pt x="3278" y="13557"/>
                    <a:pt x="3556" y="13566"/>
                    <a:pt x="3787" y="13566"/>
                  </a:cubicBezTo>
                  <a:cubicBezTo>
                    <a:pt x="3842" y="13566"/>
                    <a:pt x="3895" y="13566"/>
                    <a:pt x="3943" y="13565"/>
                  </a:cubicBezTo>
                  <a:lnTo>
                    <a:pt x="3943" y="13578"/>
                  </a:lnTo>
                  <a:lnTo>
                    <a:pt x="3917" y="13578"/>
                  </a:lnTo>
                  <a:cubicBezTo>
                    <a:pt x="3840" y="13642"/>
                    <a:pt x="3722" y="13667"/>
                    <a:pt x="3601" y="13667"/>
                  </a:cubicBezTo>
                  <a:cubicBezTo>
                    <a:pt x="3479" y="13667"/>
                    <a:pt x="3352" y="13642"/>
                    <a:pt x="3257" y="13605"/>
                  </a:cubicBezTo>
                  <a:cubicBezTo>
                    <a:pt x="3180" y="13573"/>
                    <a:pt x="3103" y="13568"/>
                    <a:pt x="3104" y="13497"/>
                  </a:cubicBezTo>
                  <a:close/>
                  <a:moveTo>
                    <a:pt x="2658" y="13810"/>
                  </a:moveTo>
                  <a:lnTo>
                    <a:pt x="2658" y="13810"/>
                  </a:lnTo>
                  <a:cubicBezTo>
                    <a:pt x="2728" y="13828"/>
                    <a:pt x="2777" y="13876"/>
                    <a:pt x="2835" y="13904"/>
                  </a:cubicBezTo>
                  <a:cubicBezTo>
                    <a:pt x="2978" y="13969"/>
                    <a:pt x="3109" y="14001"/>
                    <a:pt x="3250" y="14001"/>
                  </a:cubicBezTo>
                  <a:cubicBezTo>
                    <a:pt x="3331" y="14001"/>
                    <a:pt x="3415" y="13991"/>
                    <a:pt x="3506" y="13969"/>
                  </a:cubicBezTo>
                  <a:lnTo>
                    <a:pt x="3507" y="13983"/>
                  </a:lnTo>
                  <a:lnTo>
                    <a:pt x="3494" y="13994"/>
                  </a:lnTo>
                  <a:cubicBezTo>
                    <a:pt x="3421" y="14030"/>
                    <a:pt x="3353" y="14097"/>
                    <a:pt x="3272" y="14119"/>
                  </a:cubicBezTo>
                  <a:cubicBezTo>
                    <a:pt x="3243" y="14126"/>
                    <a:pt x="3214" y="14130"/>
                    <a:pt x="3185" y="14130"/>
                  </a:cubicBezTo>
                  <a:cubicBezTo>
                    <a:pt x="2954" y="14130"/>
                    <a:pt x="2712" y="13926"/>
                    <a:pt x="2658" y="13810"/>
                  </a:cubicBezTo>
                  <a:close/>
                  <a:moveTo>
                    <a:pt x="1995" y="14015"/>
                  </a:moveTo>
                  <a:cubicBezTo>
                    <a:pt x="2104" y="14045"/>
                    <a:pt x="2158" y="14140"/>
                    <a:pt x="2236" y="14201"/>
                  </a:cubicBezTo>
                  <a:cubicBezTo>
                    <a:pt x="2332" y="14275"/>
                    <a:pt x="2452" y="14349"/>
                    <a:pt x="2568" y="14401"/>
                  </a:cubicBezTo>
                  <a:cubicBezTo>
                    <a:pt x="2705" y="14462"/>
                    <a:pt x="2862" y="14477"/>
                    <a:pt x="3019" y="14515"/>
                  </a:cubicBezTo>
                  <a:cubicBezTo>
                    <a:pt x="3031" y="14517"/>
                    <a:pt x="3042" y="14518"/>
                    <a:pt x="3053" y="14518"/>
                  </a:cubicBezTo>
                  <a:cubicBezTo>
                    <a:pt x="3089" y="14518"/>
                    <a:pt x="3120" y="14507"/>
                    <a:pt x="3148" y="14507"/>
                  </a:cubicBezTo>
                  <a:cubicBezTo>
                    <a:pt x="3161" y="14507"/>
                    <a:pt x="3174" y="14510"/>
                    <a:pt x="3186" y="14518"/>
                  </a:cubicBezTo>
                  <a:cubicBezTo>
                    <a:pt x="3087" y="14535"/>
                    <a:pt x="2987" y="14550"/>
                    <a:pt x="2886" y="14564"/>
                  </a:cubicBezTo>
                  <a:cubicBezTo>
                    <a:pt x="2846" y="14572"/>
                    <a:pt x="2807" y="14575"/>
                    <a:pt x="2769" y="14575"/>
                  </a:cubicBezTo>
                  <a:cubicBezTo>
                    <a:pt x="2393" y="14575"/>
                    <a:pt x="2095" y="14232"/>
                    <a:pt x="1995" y="14015"/>
                  </a:cubicBezTo>
                  <a:close/>
                  <a:moveTo>
                    <a:pt x="1011" y="13955"/>
                  </a:moveTo>
                  <a:cubicBezTo>
                    <a:pt x="1011" y="14058"/>
                    <a:pt x="1054" y="14128"/>
                    <a:pt x="1084" y="14202"/>
                  </a:cubicBezTo>
                  <a:cubicBezTo>
                    <a:pt x="1123" y="14304"/>
                    <a:pt x="1127" y="14390"/>
                    <a:pt x="1168" y="14487"/>
                  </a:cubicBezTo>
                  <a:cubicBezTo>
                    <a:pt x="1213" y="14600"/>
                    <a:pt x="1293" y="14692"/>
                    <a:pt x="1355" y="14789"/>
                  </a:cubicBezTo>
                  <a:lnTo>
                    <a:pt x="1331" y="14789"/>
                  </a:lnTo>
                  <a:cubicBezTo>
                    <a:pt x="1291" y="14736"/>
                    <a:pt x="1217" y="14709"/>
                    <a:pt x="1178" y="14656"/>
                  </a:cubicBezTo>
                  <a:cubicBezTo>
                    <a:pt x="1076" y="14516"/>
                    <a:pt x="893" y="14179"/>
                    <a:pt x="986" y="13955"/>
                  </a:cubicBezTo>
                  <a:close/>
                  <a:moveTo>
                    <a:pt x="1425" y="13978"/>
                  </a:moveTo>
                  <a:lnTo>
                    <a:pt x="1425" y="13978"/>
                  </a:lnTo>
                  <a:cubicBezTo>
                    <a:pt x="1450" y="14052"/>
                    <a:pt x="1475" y="14125"/>
                    <a:pt x="1498" y="14201"/>
                  </a:cubicBezTo>
                  <a:cubicBezTo>
                    <a:pt x="1585" y="14377"/>
                    <a:pt x="1722" y="14583"/>
                    <a:pt x="1874" y="14699"/>
                  </a:cubicBezTo>
                  <a:cubicBezTo>
                    <a:pt x="1937" y="14747"/>
                    <a:pt x="2027" y="14797"/>
                    <a:pt x="2106" y="14821"/>
                  </a:cubicBezTo>
                  <a:cubicBezTo>
                    <a:pt x="2162" y="14840"/>
                    <a:pt x="2242" y="14823"/>
                    <a:pt x="2286" y="14850"/>
                  </a:cubicBezTo>
                  <a:cubicBezTo>
                    <a:pt x="2279" y="14850"/>
                    <a:pt x="2272" y="14850"/>
                    <a:pt x="2264" y="14850"/>
                  </a:cubicBezTo>
                  <a:cubicBezTo>
                    <a:pt x="2209" y="14850"/>
                    <a:pt x="2155" y="14855"/>
                    <a:pt x="2102" y="14855"/>
                  </a:cubicBezTo>
                  <a:cubicBezTo>
                    <a:pt x="2046" y="14855"/>
                    <a:pt x="1992" y="14850"/>
                    <a:pt x="1938" y="14829"/>
                  </a:cubicBezTo>
                  <a:cubicBezTo>
                    <a:pt x="1685" y="14727"/>
                    <a:pt x="1421" y="14329"/>
                    <a:pt x="1425" y="13978"/>
                  </a:cubicBezTo>
                  <a:close/>
                  <a:moveTo>
                    <a:pt x="5128" y="0"/>
                  </a:moveTo>
                  <a:lnTo>
                    <a:pt x="5128" y="13"/>
                  </a:lnTo>
                  <a:cubicBezTo>
                    <a:pt x="5080" y="44"/>
                    <a:pt x="5050" y="101"/>
                    <a:pt x="5009" y="140"/>
                  </a:cubicBezTo>
                  <a:cubicBezTo>
                    <a:pt x="4919" y="229"/>
                    <a:pt x="4808" y="320"/>
                    <a:pt x="4705" y="393"/>
                  </a:cubicBezTo>
                  <a:cubicBezTo>
                    <a:pt x="4385" y="617"/>
                    <a:pt x="4044" y="793"/>
                    <a:pt x="3709" y="1005"/>
                  </a:cubicBezTo>
                  <a:cubicBezTo>
                    <a:pt x="3661" y="1052"/>
                    <a:pt x="3613" y="1098"/>
                    <a:pt x="3564" y="1146"/>
                  </a:cubicBezTo>
                  <a:cubicBezTo>
                    <a:pt x="3426" y="1245"/>
                    <a:pt x="3276" y="1347"/>
                    <a:pt x="3132" y="1432"/>
                  </a:cubicBezTo>
                  <a:cubicBezTo>
                    <a:pt x="2835" y="1611"/>
                    <a:pt x="2542" y="1781"/>
                    <a:pt x="2331" y="2049"/>
                  </a:cubicBezTo>
                  <a:cubicBezTo>
                    <a:pt x="2268" y="2127"/>
                    <a:pt x="2158" y="2175"/>
                    <a:pt x="2120" y="2277"/>
                  </a:cubicBezTo>
                  <a:lnTo>
                    <a:pt x="2133" y="2277"/>
                  </a:lnTo>
                  <a:cubicBezTo>
                    <a:pt x="2181" y="2312"/>
                    <a:pt x="2254" y="2306"/>
                    <a:pt x="2312" y="2334"/>
                  </a:cubicBezTo>
                  <a:cubicBezTo>
                    <a:pt x="2437" y="2391"/>
                    <a:pt x="2572" y="2482"/>
                    <a:pt x="2683" y="2561"/>
                  </a:cubicBezTo>
                  <a:cubicBezTo>
                    <a:pt x="2995" y="2792"/>
                    <a:pt x="3148" y="3102"/>
                    <a:pt x="3350" y="3440"/>
                  </a:cubicBezTo>
                  <a:cubicBezTo>
                    <a:pt x="3436" y="3586"/>
                    <a:pt x="3568" y="3749"/>
                    <a:pt x="3612" y="3924"/>
                  </a:cubicBezTo>
                  <a:cubicBezTo>
                    <a:pt x="3623" y="3938"/>
                    <a:pt x="3616" y="3927"/>
                    <a:pt x="3625" y="3949"/>
                  </a:cubicBezTo>
                  <a:cubicBezTo>
                    <a:pt x="3635" y="3962"/>
                    <a:pt x="3628" y="3954"/>
                    <a:pt x="3638" y="3975"/>
                  </a:cubicBezTo>
                  <a:lnTo>
                    <a:pt x="3625" y="3975"/>
                  </a:lnTo>
                  <a:lnTo>
                    <a:pt x="3625" y="3949"/>
                  </a:lnTo>
                  <a:lnTo>
                    <a:pt x="3612" y="3949"/>
                  </a:lnTo>
                  <a:lnTo>
                    <a:pt x="3612" y="3924"/>
                  </a:lnTo>
                  <a:lnTo>
                    <a:pt x="3599" y="3924"/>
                  </a:lnTo>
                  <a:lnTo>
                    <a:pt x="3599" y="3911"/>
                  </a:lnTo>
                  <a:cubicBezTo>
                    <a:pt x="3487" y="3795"/>
                    <a:pt x="3407" y="3625"/>
                    <a:pt x="3309" y="3491"/>
                  </a:cubicBezTo>
                  <a:cubicBezTo>
                    <a:pt x="3096" y="3192"/>
                    <a:pt x="2824" y="2908"/>
                    <a:pt x="2527" y="2687"/>
                  </a:cubicBezTo>
                  <a:cubicBezTo>
                    <a:pt x="2389" y="2583"/>
                    <a:pt x="2226" y="2415"/>
                    <a:pt x="2015" y="2392"/>
                  </a:cubicBezTo>
                  <a:cubicBezTo>
                    <a:pt x="1975" y="2473"/>
                    <a:pt x="1905" y="2546"/>
                    <a:pt x="1856" y="2622"/>
                  </a:cubicBezTo>
                  <a:cubicBezTo>
                    <a:pt x="1717" y="2836"/>
                    <a:pt x="1620" y="3112"/>
                    <a:pt x="1531" y="3365"/>
                  </a:cubicBezTo>
                  <a:cubicBezTo>
                    <a:pt x="1373" y="3807"/>
                    <a:pt x="1332" y="4305"/>
                    <a:pt x="1204" y="4778"/>
                  </a:cubicBezTo>
                  <a:cubicBezTo>
                    <a:pt x="1184" y="4917"/>
                    <a:pt x="1163" y="5053"/>
                    <a:pt x="1143" y="5191"/>
                  </a:cubicBezTo>
                  <a:cubicBezTo>
                    <a:pt x="995" y="5756"/>
                    <a:pt x="979" y="6383"/>
                    <a:pt x="835" y="6956"/>
                  </a:cubicBezTo>
                  <a:cubicBezTo>
                    <a:pt x="785" y="7151"/>
                    <a:pt x="801" y="7354"/>
                    <a:pt x="758" y="7536"/>
                  </a:cubicBezTo>
                  <a:cubicBezTo>
                    <a:pt x="726" y="7863"/>
                    <a:pt x="692" y="8190"/>
                    <a:pt x="660" y="8514"/>
                  </a:cubicBezTo>
                  <a:lnTo>
                    <a:pt x="655" y="8760"/>
                  </a:lnTo>
                  <a:cubicBezTo>
                    <a:pt x="572" y="9103"/>
                    <a:pt x="634" y="9496"/>
                    <a:pt x="594" y="9871"/>
                  </a:cubicBezTo>
                  <a:cubicBezTo>
                    <a:pt x="537" y="10375"/>
                    <a:pt x="583" y="10938"/>
                    <a:pt x="470" y="11393"/>
                  </a:cubicBezTo>
                  <a:lnTo>
                    <a:pt x="437" y="11742"/>
                  </a:lnTo>
                  <a:cubicBezTo>
                    <a:pt x="409" y="11850"/>
                    <a:pt x="271" y="12297"/>
                    <a:pt x="320" y="12386"/>
                  </a:cubicBezTo>
                  <a:cubicBezTo>
                    <a:pt x="348" y="12219"/>
                    <a:pt x="749" y="11791"/>
                    <a:pt x="879" y="11713"/>
                  </a:cubicBezTo>
                  <a:lnTo>
                    <a:pt x="879" y="11739"/>
                  </a:lnTo>
                  <a:cubicBezTo>
                    <a:pt x="720" y="11842"/>
                    <a:pt x="636" y="12060"/>
                    <a:pt x="531" y="12222"/>
                  </a:cubicBezTo>
                  <a:cubicBezTo>
                    <a:pt x="402" y="12422"/>
                    <a:pt x="269" y="12664"/>
                    <a:pt x="194" y="12912"/>
                  </a:cubicBezTo>
                  <a:cubicBezTo>
                    <a:pt x="0" y="13545"/>
                    <a:pt x="194" y="14407"/>
                    <a:pt x="451" y="14779"/>
                  </a:cubicBezTo>
                  <a:cubicBezTo>
                    <a:pt x="543" y="14910"/>
                    <a:pt x="669" y="14996"/>
                    <a:pt x="807" y="15085"/>
                  </a:cubicBezTo>
                  <a:cubicBezTo>
                    <a:pt x="1012" y="15217"/>
                    <a:pt x="1230" y="15259"/>
                    <a:pt x="1553" y="15294"/>
                  </a:cubicBezTo>
                  <a:cubicBezTo>
                    <a:pt x="1578" y="15296"/>
                    <a:pt x="1602" y="15311"/>
                    <a:pt x="1634" y="15311"/>
                  </a:cubicBezTo>
                  <a:cubicBezTo>
                    <a:pt x="1641" y="15311"/>
                    <a:pt x="1648" y="15310"/>
                    <a:pt x="1656" y="15308"/>
                  </a:cubicBezTo>
                  <a:cubicBezTo>
                    <a:pt x="1719" y="15297"/>
                    <a:pt x="1785" y="15295"/>
                    <a:pt x="1853" y="15295"/>
                  </a:cubicBezTo>
                  <a:cubicBezTo>
                    <a:pt x="1871" y="15295"/>
                    <a:pt x="1890" y="15296"/>
                    <a:pt x="1908" y="15296"/>
                  </a:cubicBezTo>
                  <a:cubicBezTo>
                    <a:pt x="1981" y="15296"/>
                    <a:pt x="2054" y="15294"/>
                    <a:pt x="2122" y="15279"/>
                  </a:cubicBezTo>
                  <a:cubicBezTo>
                    <a:pt x="2529" y="15192"/>
                    <a:pt x="2891" y="15134"/>
                    <a:pt x="3200" y="14954"/>
                  </a:cubicBezTo>
                  <a:cubicBezTo>
                    <a:pt x="3590" y="14725"/>
                    <a:pt x="3987" y="14420"/>
                    <a:pt x="4268" y="14064"/>
                  </a:cubicBezTo>
                  <a:cubicBezTo>
                    <a:pt x="4321" y="14019"/>
                    <a:pt x="4374" y="13971"/>
                    <a:pt x="4426" y="13926"/>
                  </a:cubicBezTo>
                  <a:cubicBezTo>
                    <a:pt x="4561" y="13756"/>
                    <a:pt x="4721" y="13619"/>
                    <a:pt x="4875" y="13469"/>
                  </a:cubicBezTo>
                  <a:cubicBezTo>
                    <a:pt x="4933" y="13411"/>
                    <a:pt x="4990" y="13352"/>
                    <a:pt x="5048" y="13290"/>
                  </a:cubicBezTo>
                  <a:cubicBezTo>
                    <a:pt x="5217" y="13170"/>
                    <a:pt x="5365" y="13019"/>
                    <a:pt x="5535" y="12901"/>
                  </a:cubicBezTo>
                  <a:cubicBezTo>
                    <a:pt x="5659" y="12814"/>
                    <a:pt x="5790" y="12750"/>
                    <a:pt x="5915" y="12662"/>
                  </a:cubicBezTo>
                  <a:cubicBezTo>
                    <a:pt x="5954" y="12635"/>
                    <a:pt x="5976" y="12588"/>
                    <a:pt x="6008" y="12548"/>
                  </a:cubicBezTo>
                  <a:cubicBezTo>
                    <a:pt x="6069" y="12494"/>
                    <a:pt x="6131" y="12438"/>
                    <a:pt x="6191" y="12385"/>
                  </a:cubicBezTo>
                  <a:cubicBezTo>
                    <a:pt x="6293" y="12255"/>
                    <a:pt x="6418" y="12124"/>
                    <a:pt x="6496" y="11978"/>
                  </a:cubicBezTo>
                  <a:cubicBezTo>
                    <a:pt x="6475" y="11978"/>
                    <a:pt x="6453" y="11975"/>
                    <a:pt x="6431" y="11975"/>
                  </a:cubicBezTo>
                  <a:cubicBezTo>
                    <a:pt x="6404" y="11991"/>
                    <a:pt x="6371" y="11998"/>
                    <a:pt x="6334" y="11998"/>
                  </a:cubicBezTo>
                  <a:cubicBezTo>
                    <a:pt x="6175" y="11998"/>
                    <a:pt x="5948" y="11872"/>
                    <a:pt x="5892" y="11835"/>
                  </a:cubicBezTo>
                  <a:cubicBezTo>
                    <a:pt x="5525" y="11600"/>
                    <a:pt x="5452" y="11384"/>
                    <a:pt x="5290" y="10956"/>
                  </a:cubicBezTo>
                  <a:cubicBezTo>
                    <a:pt x="5247" y="10846"/>
                    <a:pt x="5188" y="10730"/>
                    <a:pt x="5181" y="10592"/>
                  </a:cubicBezTo>
                  <a:lnTo>
                    <a:pt x="5168" y="10592"/>
                  </a:lnTo>
                  <a:lnTo>
                    <a:pt x="5168" y="10554"/>
                  </a:lnTo>
                  <a:cubicBezTo>
                    <a:pt x="5176" y="10569"/>
                    <a:pt x="5175" y="10567"/>
                    <a:pt x="5181" y="10592"/>
                  </a:cubicBezTo>
                  <a:lnTo>
                    <a:pt x="5194" y="10592"/>
                  </a:lnTo>
                  <a:lnTo>
                    <a:pt x="5194" y="10618"/>
                  </a:lnTo>
                  <a:cubicBezTo>
                    <a:pt x="5269" y="10708"/>
                    <a:pt x="5293" y="10854"/>
                    <a:pt x="5354" y="10957"/>
                  </a:cubicBezTo>
                  <a:cubicBezTo>
                    <a:pt x="5541" y="11281"/>
                    <a:pt x="5735" y="11602"/>
                    <a:pt x="6098" y="11762"/>
                  </a:cubicBezTo>
                  <a:cubicBezTo>
                    <a:pt x="6180" y="11798"/>
                    <a:pt x="6292" y="11823"/>
                    <a:pt x="6401" y="11823"/>
                  </a:cubicBezTo>
                  <a:cubicBezTo>
                    <a:pt x="6495" y="11823"/>
                    <a:pt x="6586" y="11805"/>
                    <a:pt x="6655" y="11761"/>
                  </a:cubicBezTo>
                  <a:cubicBezTo>
                    <a:pt x="6716" y="11720"/>
                    <a:pt x="6754" y="11640"/>
                    <a:pt x="6800" y="11582"/>
                  </a:cubicBezTo>
                  <a:cubicBezTo>
                    <a:pt x="6886" y="11469"/>
                    <a:pt x="6986" y="11381"/>
                    <a:pt x="7027" y="11211"/>
                  </a:cubicBezTo>
                  <a:lnTo>
                    <a:pt x="7001" y="11211"/>
                  </a:lnTo>
                  <a:cubicBezTo>
                    <a:pt x="6967" y="11236"/>
                    <a:pt x="6927" y="11246"/>
                    <a:pt x="6882" y="11246"/>
                  </a:cubicBezTo>
                  <a:cubicBezTo>
                    <a:pt x="6729" y="11246"/>
                    <a:pt x="6536" y="11127"/>
                    <a:pt x="6475" y="11085"/>
                  </a:cubicBezTo>
                  <a:cubicBezTo>
                    <a:pt x="6111" y="10829"/>
                    <a:pt x="5953" y="10394"/>
                    <a:pt x="5841" y="9894"/>
                  </a:cubicBezTo>
                  <a:cubicBezTo>
                    <a:pt x="5804" y="9736"/>
                    <a:pt x="5813" y="9522"/>
                    <a:pt x="5851" y="9378"/>
                  </a:cubicBezTo>
                  <a:cubicBezTo>
                    <a:pt x="5867" y="9313"/>
                    <a:pt x="5886" y="9222"/>
                    <a:pt x="5855" y="9196"/>
                  </a:cubicBezTo>
                  <a:lnTo>
                    <a:pt x="5855" y="9196"/>
                  </a:lnTo>
                  <a:cubicBezTo>
                    <a:pt x="5819" y="9222"/>
                    <a:pt x="5765" y="9220"/>
                    <a:pt x="5724" y="9246"/>
                  </a:cubicBezTo>
                  <a:cubicBezTo>
                    <a:pt x="5612" y="9313"/>
                    <a:pt x="5500" y="9387"/>
                    <a:pt x="5384" y="9458"/>
                  </a:cubicBezTo>
                  <a:cubicBezTo>
                    <a:pt x="4820" y="9798"/>
                    <a:pt x="4217" y="10127"/>
                    <a:pt x="3581" y="10388"/>
                  </a:cubicBezTo>
                  <a:cubicBezTo>
                    <a:pt x="3222" y="10535"/>
                    <a:pt x="2840" y="10611"/>
                    <a:pt x="2473" y="10752"/>
                  </a:cubicBezTo>
                  <a:cubicBezTo>
                    <a:pt x="2097" y="10899"/>
                    <a:pt x="1741" y="11086"/>
                    <a:pt x="1416" y="11284"/>
                  </a:cubicBezTo>
                  <a:lnTo>
                    <a:pt x="1416" y="11259"/>
                  </a:lnTo>
                  <a:cubicBezTo>
                    <a:pt x="1482" y="11197"/>
                    <a:pt x="1528" y="11108"/>
                    <a:pt x="1601" y="11056"/>
                  </a:cubicBezTo>
                  <a:cubicBezTo>
                    <a:pt x="2056" y="10730"/>
                    <a:pt x="2651" y="10575"/>
                    <a:pt x="3206" y="10354"/>
                  </a:cubicBezTo>
                  <a:cubicBezTo>
                    <a:pt x="3397" y="10278"/>
                    <a:pt x="3578" y="10218"/>
                    <a:pt x="3753" y="10133"/>
                  </a:cubicBezTo>
                  <a:cubicBezTo>
                    <a:pt x="3818" y="10102"/>
                    <a:pt x="3901" y="10109"/>
                    <a:pt x="3924" y="10032"/>
                  </a:cubicBezTo>
                  <a:cubicBezTo>
                    <a:pt x="3975" y="9957"/>
                    <a:pt x="3942" y="9843"/>
                    <a:pt x="3970" y="9736"/>
                  </a:cubicBezTo>
                  <a:cubicBezTo>
                    <a:pt x="4083" y="9275"/>
                    <a:pt x="3865" y="8842"/>
                    <a:pt x="3948" y="8366"/>
                  </a:cubicBezTo>
                  <a:cubicBezTo>
                    <a:pt x="4036" y="7850"/>
                    <a:pt x="4119" y="7364"/>
                    <a:pt x="4252" y="6874"/>
                  </a:cubicBezTo>
                  <a:cubicBezTo>
                    <a:pt x="4326" y="6595"/>
                    <a:pt x="4318" y="6296"/>
                    <a:pt x="4385" y="6024"/>
                  </a:cubicBezTo>
                  <a:lnTo>
                    <a:pt x="4451" y="5391"/>
                  </a:lnTo>
                  <a:cubicBezTo>
                    <a:pt x="4457" y="5271"/>
                    <a:pt x="4433" y="5083"/>
                    <a:pt x="4486" y="5003"/>
                  </a:cubicBezTo>
                  <a:lnTo>
                    <a:pt x="4486" y="5003"/>
                  </a:lnTo>
                  <a:cubicBezTo>
                    <a:pt x="4483" y="5246"/>
                    <a:pt x="4477" y="5476"/>
                    <a:pt x="4471" y="5690"/>
                  </a:cubicBezTo>
                  <a:cubicBezTo>
                    <a:pt x="4468" y="5815"/>
                    <a:pt x="4475" y="5973"/>
                    <a:pt x="4449" y="6076"/>
                  </a:cubicBezTo>
                  <a:cubicBezTo>
                    <a:pt x="4429" y="6159"/>
                    <a:pt x="4448" y="6280"/>
                    <a:pt x="4432" y="6347"/>
                  </a:cubicBezTo>
                  <a:cubicBezTo>
                    <a:pt x="4425" y="6511"/>
                    <a:pt x="4414" y="6674"/>
                    <a:pt x="4407" y="6838"/>
                  </a:cubicBezTo>
                  <a:cubicBezTo>
                    <a:pt x="4294" y="7308"/>
                    <a:pt x="4231" y="7764"/>
                    <a:pt x="4121" y="8215"/>
                  </a:cubicBezTo>
                  <a:cubicBezTo>
                    <a:pt x="4060" y="8466"/>
                    <a:pt x="4097" y="8900"/>
                    <a:pt x="4141" y="9121"/>
                  </a:cubicBezTo>
                  <a:cubicBezTo>
                    <a:pt x="4140" y="9198"/>
                    <a:pt x="4137" y="9275"/>
                    <a:pt x="4135" y="9353"/>
                  </a:cubicBezTo>
                  <a:cubicBezTo>
                    <a:pt x="4151" y="9583"/>
                    <a:pt x="4100" y="9805"/>
                    <a:pt x="4070" y="9997"/>
                  </a:cubicBezTo>
                  <a:lnTo>
                    <a:pt x="4083" y="9997"/>
                  </a:lnTo>
                  <a:cubicBezTo>
                    <a:pt x="4127" y="9960"/>
                    <a:pt x="4186" y="9954"/>
                    <a:pt x="4238" y="9923"/>
                  </a:cubicBezTo>
                  <a:cubicBezTo>
                    <a:pt x="4406" y="9827"/>
                    <a:pt x="4592" y="9750"/>
                    <a:pt x="4762" y="9651"/>
                  </a:cubicBezTo>
                  <a:cubicBezTo>
                    <a:pt x="4884" y="9580"/>
                    <a:pt x="5021" y="9507"/>
                    <a:pt x="5143" y="9426"/>
                  </a:cubicBezTo>
                  <a:cubicBezTo>
                    <a:pt x="5380" y="9266"/>
                    <a:pt x="5523" y="9094"/>
                    <a:pt x="5921" y="9094"/>
                  </a:cubicBezTo>
                  <a:cubicBezTo>
                    <a:pt x="5931" y="9094"/>
                    <a:pt x="5941" y="9094"/>
                    <a:pt x="5951" y="9095"/>
                  </a:cubicBezTo>
                  <a:cubicBezTo>
                    <a:pt x="6088" y="8788"/>
                    <a:pt x="6248" y="8510"/>
                    <a:pt x="6383" y="8212"/>
                  </a:cubicBezTo>
                  <a:cubicBezTo>
                    <a:pt x="6517" y="7923"/>
                    <a:pt x="6594" y="7623"/>
                    <a:pt x="6725" y="7340"/>
                  </a:cubicBezTo>
                  <a:cubicBezTo>
                    <a:pt x="6810" y="7154"/>
                    <a:pt x="6938" y="6979"/>
                    <a:pt x="7047" y="6816"/>
                  </a:cubicBezTo>
                  <a:cubicBezTo>
                    <a:pt x="7389" y="6300"/>
                    <a:pt x="7673" y="5929"/>
                    <a:pt x="8235" y="5640"/>
                  </a:cubicBezTo>
                  <a:cubicBezTo>
                    <a:pt x="8321" y="5596"/>
                    <a:pt x="8421" y="5530"/>
                    <a:pt x="8522" y="5503"/>
                  </a:cubicBezTo>
                  <a:cubicBezTo>
                    <a:pt x="8600" y="5509"/>
                    <a:pt x="8677" y="5516"/>
                    <a:pt x="8754" y="5522"/>
                  </a:cubicBezTo>
                  <a:cubicBezTo>
                    <a:pt x="8783" y="5511"/>
                    <a:pt x="8820" y="5461"/>
                    <a:pt x="8847" y="5445"/>
                  </a:cubicBezTo>
                  <a:cubicBezTo>
                    <a:pt x="8972" y="5370"/>
                    <a:pt x="9268" y="5208"/>
                    <a:pt x="9498" y="5208"/>
                  </a:cubicBezTo>
                  <a:cubicBezTo>
                    <a:pt x="9566" y="5208"/>
                    <a:pt x="9628" y="5222"/>
                    <a:pt x="9679" y="5256"/>
                  </a:cubicBezTo>
                  <a:cubicBezTo>
                    <a:pt x="9811" y="5345"/>
                    <a:pt x="9776" y="5438"/>
                    <a:pt x="9853" y="5559"/>
                  </a:cubicBezTo>
                  <a:cubicBezTo>
                    <a:pt x="9880" y="5534"/>
                    <a:pt x="9912" y="5525"/>
                    <a:pt x="9957" y="5522"/>
                  </a:cubicBezTo>
                  <a:cubicBezTo>
                    <a:pt x="9964" y="5248"/>
                    <a:pt x="9901" y="4973"/>
                    <a:pt x="9843" y="4744"/>
                  </a:cubicBezTo>
                  <a:cubicBezTo>
                    <a:pt x="9813" y="4621"/>
                    <a:pt x="9827" y="4462"/>
                    <a:pt x="9762" y="4368"/>
                  </a:cubicBezTo>
                  <a:cubicBezTo>
                    <a:pt x="9733" y="4327"/>
                    <a:pt x="9666" y="4304"/>
                    <a:pt x="9635" y="4262"/>
                  </a:cubicBezTo>
                  <a:cubicBezTo>
                    <a:pt x="9538" y="4128"/>
                    <a:pt x="9442" y="4003"/>
                    <a:pt x="9346" y="3868"/>
                  </a:cubicBezTo>
                  <a:cubicBezTo>
                    <a:pt x="9209" y="3679"/>
                    <a:pt x="9003" y="3520"/>
                    <a:pt x="8840" y="3353"/>
                  </a:cubicBezTo>
                  <a:cubicBezTo>
                    <a:pt x="8794" y="3305"/>
                    <a:pt x="8670" y="3234"/>
                    <a:pt x="8705" y="3118"/>
                  </a:cubicBezTo>
                  <a:cubicBezTo>
                    <a:pt x="8722" y="3055"/>
                    <a:pt x="8786" y="3039"/>
                    <a:pt x="8811" y="2978"/>
                  </a:cubicBezTo>
                  <a:cubicBezTo>
                    <a:pt x="8702" y="2949"/>
                    <a:pt x="8615" y="2870"/>
                    <a:pt x="8530" y="2815"/>
                  </a:cubicBezTo>
                  <a:cubicBezTo>
                    <a:pt x="8370" y="2713"/>
                    <a:pt x="8205" y="2648"/>
                    <a:pt x="8045" y="2546"/>
                  </a:cubicBezTo>
                  <a:cubicBezTo>
                    <a:pt x="7988" y="2510"/>
                    <a:pt x="7946" y="2469"/>
                    <a:pt x="7866" y="2452"/>
                  </a:cubicBezTo>
                  <a:cubicBezTo>
                    <a:pt x="7837" y="2530"/>
                    <a:pt x="7767" y="2571"/>
                    <a:pt x="7721" y="2631"/>
                  </a:cubicBezTo>
                  <a:cubicBezTo>
                    <a:pt x="7588" y="2800"/>
                    <a:pt x="7453" y="2918"/>
                    <a:pt x="7287" y="2918"/>
                  </a:cubicBezTo>
                  <a:cubicBezTo>
                    <a:pt x="7189" y="2918"/>
                    <a:pt x="7081" y="2877"/>
                    <a:pt x="6956" y="2782"/>
                  </a:cubicBezTo>
                  <a:cubicBezTo>
                    <a:pt x="6723" y="2603"/>
                    <a:pt x="6563" y="2203"/>
                    <a:pt x="6393" y="1954"/>
                  </a:cubicBezTo>
                  <a:cubicBezTo>
                    <a:pt x="6179" y="1643"/>
                    <a:pt x="5921" y="1367"/>
                    <a:pt x="5700" y="1060"/>
                  </a:cubicBezTo>
                  <a:cubicBezTo>
                    <a:pt x="5436" y="694"/>
                    <a:pt x="5239" y="557"/>
                    <a:pt x="5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706196" y="3295608"/>
              <a:ext cx="17768" cy="21417"/>
            </a:xfrm>
            <a:custGeom>
              <a:rect b="b" l="l" r="r" t="t"/>
              <a:pathLst>
                <a:path extrusionOk="0" h="757" w="628">
                  <a:moveTo>
                    <a:pt x="495" y="0"/>
                  </a:moveTo>
                  <a:cubicBezTo>
                    <a:pt x="444" y="29"/>
                    <a:pt x="359" y="13"/>
                    <a:pt x="300" y="35"/>
                  </a:cubicBezTo>
                  <a:cubicBezTo>
                    <a:pt x="174" y="83"/>
                    <a:pt x="111" y="173"/>
                    <a:pt x="24" y="262"/>
                  </a:cubicBezTo>
                  <a:cubicBezTo>
                    <a:pt x="1" y="493"/>
                    <a:pt x="155" y="553"/>
                    <a:pt x="183" y="756"/>
                  </a:cubicBezTo>
                  <a:cubicBezTo>
                    <a:pt x="292" y="745"/>
                    <a:pt x="400" y="737"/>
                    <a:pt x="527" y="737"/>
                  </a:cubicBezTo>
                  <a:cubicBezTo>
                    <a:pt x="537" y="737"/>
                    <a:pt x="547" y="737"/>
                    <a:pt x="558" y="737"/>
                  </a:cubicBezTo>
                  <a:lnTo>
                    <a:pt x="558" y="713"/>
                  </a:lnTo>
                  <a:cubicBezTo>
                    <a:pt x="627" y="605"/>
                    <a:pt x="502" y="173"/>
                    <a:pt x="572" y="2"/>
                  </a:cubicBezTo>
                  <a:cubicBezTo>
                    <a:pt x="548" y="2"/>
                    <a:pt x="521" y="2"/>
                    <a:pt x="4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662033" y="3293175"/>
              <a:ext cx="44561" cy="29311"/>
            </a:xfrm>
            <a:custGeom>
              <a:rect b="b" l="l" r="r" t="t"/>
              <a:pathLst>
                <a:path extrusionOk="0" h="1036" w="1575">
                  <a:moveTo>
                    <a:pt x="428" y="0"/>
                  </a:moveTo>
                  <a:cubicBezTo>
                    <a:pt x="263" y="0"/>
                    <a:pt x="168" y="128"/>
                    <a:pt x="102" y="214"/>
                  </a:cubicBezTo>
                  <a:cubicBezTo>
                    <a:pt x="80" y="243"/>
                    <a:pt x="0" y="299"/>
                    <a:pt x="22" y="329"/>
                  </a:cubicBezTo>
                  <a:cubicBezTo>
                    <a:pt x="95" y="424"/>
                    <a:pt x="239" y="474"/>
                    <a:pt x="341" y="544"/>
                  </a:cubicBezTo>
                  <a:cubicBezTo>
                    <a:pt x="495" y="642"/>
                    <a:pt x="646" y="772"/>
                    <a:pt x="799" y="874"/>
                  </a:cubicBezTo>
                  <a:cubicBezTo>
                    <a:pt x="886" y="932"/>
                    <a:pt x="1006" y="961"/>
                    <a:pt x="1081" y="1036"/>
                  </a:cubicBezTo>
                  <a:cubicBezTo>
                    <a:pt x="1248" y="998"/>
                    <a:pt x="1376" y="893"/>
                    <a:pt x="1575" y="879"/>
                  </a:cubicBezTo>
                  <a:cubicBezTo>
                    <a:pt x="1533" y="533"/>
                    <a:pt x="1152" y="392"/>
                    <a:pt x="905" y="232"/>
                  </a:cubicBezTo>
                  <a:cubicBezTo>
                    <a:pt x="791" y="159"/>
                    <a:pt x="679" y="59"/>
                    <a:pt x="534" y="16"/>
                  </a:cubicBezTo>
                  <a:cubicBezTo>
                    <a:pt x="496" y="5"/>
                    <a:pt x="460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520490" y="3459474"/>
              <a:ext cx="230697" cy="261564"/>
            </a:xfrm>
            <a:custGeom>
              <a:rect b="b" l="l" r="r" t="t"/>
              <a:pathLst>
                <a:path extrusionOk="0" h="9245" w="8154">
                  <a:moveTo>
                    <a:pt x="2151" y="6148"/>
                  </a:moveTo>
                  <a:cubicBezTo>
                    <a:pt x="2161" y="6161"/>
                    <a:pt x="2154" y="6152"/>
                    <a:pt x="2164" y="6174"/>
                  </a:cubicBezTo>
                  <a:lnTo>
                    <a:pt x="2151" y="6174"/>
                  </a:lnTo>
                  <a:lnTo>
                    <a:pt x="2151" y="6148"/>
                  </a:lnTo>
                  <a:close/>
                  <a:moveTo>
                    <a:pt x="2138" y="6174"/>
                  </a:moveTo>
                  <a:cubicBezTo>
                    <a:pt x="2151" y="6201"/>
                    <a:pt x="2040" y="6504"/>
                    <a:pt x="2013" y="6572"/>
                  </a:cubicBezTo>
                  <a:cubicBezTo>
                    <a:pt x="1898" y="6860"/>
                    <a:pt x="1798" y="7178"/>
                    <a:pt x="1684" y="7469"/>
                  </a:cubicBezTo>
                  <a:cubicBezTo>
                    <a:pt x="1654" y="7540"/>
                    <a:pt x="1651" y="7735"/>
                    <a:pt x="1613" y="7791"/>
                  </a:cubicBezTo>
                  <a:lnTo>
                    <a:pt x="1613" y="7766"/>
                  </a:lnTo>
                  <a:cubicBezTo>
                    <a:pt x="1534" y="7655"/>
                    <a:pt x="1613" y="7366"/>
                    <a:pt x="1649" y="7263"/>
                  </a:cubicBezTo>
                  <a:cubicBezTo>
                    <a:pt x="1744" y="6995"/>
                    <a:pt x="1859" y="6734"/>
                    <a:pt x="1976" y="6481"/>
                  </a:cubicBezTo>
                  <a:cubicBezTo>
                    <a:pt x="2023" y="6379"/>
                    <a:pt x="2103" y="6289"/>
                    <a:pt x="2138" y="6174"/>
                  </a:cubicBezTo>
                  <a:close/>
                  <a:moveTo>
                    <a:pt x="3497" y="7251"/>
                  </a:moveTo>
                  <a:lnTo>
                    <a:pt x="3497" y="7251"/>
                  </a:lnTo>
                  <a:cubicBezTo>
                    <a:pt x="3528" y="7306"/>
                    <a:pt x="3481" y="7461"/>
                    <a:pt x="3467" y="7522"/>
                  </a:cubicBezTo>
                  <a:cubicBezTo>
                    <a:pt x="3459" y="7629"/>
                    <a:pt x="3454" y="7737"/>
                    <a:pt x="3446" y="7846"/>
                  </a:cubicBezTo>
                  <a:cubicBezTo>
                    <a:pt x="3422" y="7950"/>
                    <a:pt x="3406" y="8077"/>
                    <a:pt x="3401" y="8193"/>
                  </a:cubicBezTo>
                  <a:lnTo>
                    <a:pt x="3375" y="8193"/>
                  </a:lnTo>
                  <a:cubicBezTo>
                    <a:pt x="3359" y="8166"/>
                    <a:pt x="3350" y="8161"/>
                    <a:pt x="3337" y="8128"/>
                  </a:cubicBezTo>
                  <a:cubicBezTo>
                    <a:pt x="3249" y="8007"/>
                    <a:pt x="3352" y="7529"/>
                    <a:pt x="3403" y="7417"/>
                  </a:cubicBezTo>
                  <a:cubicBezTo>
                    <a:pt x="3429" y="7360"/>
                    <a:pt x="3475" y="7317"/>
                    <a:pt x="3497" y="7251"/>
                  </a:cubicBezTo>
                  <a:close/>
                  <a:moveTo>
                    <a:pt x="2817" y="6395"/>
                  </a:moveTo>
                  <a:cubicBezTo>
                    <a:pt x="2604" y="6768"/>
                    <a:pt x="2443" y="7197"/>
                    <a:pt x="2261" y="7612"/>
                  </a:cubicBezTo>
                  <a:cubicBezTo>
                    <a:pt x="2184" y="7786"/>
                    <a:pt x="2133" y="7968"/>
                    <a:pt x="2068" y="8137"/>
                  </a:cubicBezTo>
                  <a:cubicBezTo>
                    <a:pt x="2053" y="8176"/>
                    <a:pt x="2061" y="8246"/>
                    <a:pt x="2039" y="8278"/>
                  </a:cubicBezTo>
                  <a:lnTo>
                    <a:pt x="2039" y="8266"/>
                  </a:lnTo>
                  <a:cubicBezTo>
                    <a:pt x="1925" y="8138"/>
                    <a:pt x="2024" y="7804"/>
                    <a:pt x="2078" y="7671"/>
                  </a:cubicBezTo>
                  <a:cubicBezTo>
                    <a:pt x="2222" y="7315"/>
                    <a:pt x="2365" y="6952"/>
                    <a:pt x="2567" y="6649"/>
                  </a:cubicBezTo>
                  <a:cubicBezTo>
                    <a:pt x="2629" y="6558"/>
                    <a:pt x="2728" y="6486"/>
                    <a:pt x="2792" y="6395"/>
                  </a:cubicBezTo>
                  <a:close/>
                  <a:moveTo>
                    <a:pt x="3052" y="6944"/>
                  </a:moveTo>
                  <a:lnTo>
                    <a:pt x="3052" y="6944"/>
                  </a:lnTo>
                  <a:cubicBezTo>
                    <a:pt x="3073" y="6991"/>
                    <a:pt x="2956" y="7238"/>
                    <a:pt x="2929" y="7303"/>
                  </a:cubicBezTo>
                  <a:cubicBezTo>
                    <a:pt x="2843" y="7511"/>
                    <a:pt x="2799" y="7713"/>
                    <a:pt x="2721" y="7933"/>
                  </a:cubicBezTo>
                  <a:cubicBezTo>
                    <a:pt x="2673" y="8070"/>
                    <a:pt x="2615" y="8218"/>
                    <a:pt x="2596" y="8382"/>
                  </a:cubicBezTo>
                  <a:cubicBezTo>
                    <a:pt x="2612" y="8390"/>
                    <a:pt x="2647" y="8398"/>
                    <a:pt x="2660" y="8408"/>
                  </a:cubicBezTo>
                  <a:lnTo>
                    <a:pt x="2647" y="8408"/>
                  </a:lnTo>
                  <a:cubicBezTo>
                    <a:pt x="2622" y="8430"/>
                    <a:pt x="2604" y="8433"/>
                    <a:pt x="2556" y="8433"/>
                  </a:cubicBezTo>
                  <a:cubicBezTo>
                    <a:pt x="2539" y="8408"/>
                    <a:pt x="2530" y="8411"/>
                    <a:pt x="2517" y="8379"/>
                  </a:cubicBezTo>
                  <a:cubicBezTo>
                    <a:pt x="2447" y="8288"/>
                    <a:pt x="2520" y="8048"/>
                    <a:pt x="2552" y="7955"/>
                  </a:cubicBezTo>
                  <a:cubicBezTo>
                    <a:pt x="2644" y="7693"/>
                    <a:pt x="2738" y="7408"/>
                    <a:pt x="2879" y="7186"/>
                  </a:cubicBezTo>
                  <a:cubicBezTo>
                    <a:pt x="2930" y="7104"/>
                    <a:pt x="3003" y="7030"/>
                    <a:pt x="3052" y="6944"/>
                  </a:cubicBezTo>
                  <a:close/>
                  <a:moveTo>
                    <a:pt x="7002" y="1"/>
                  </a:moveTo>
                  <a:cubicBezTo>
                    <a:pt x="6923" y="99"/>
                    <a:pt x="6764" y="176"/>
                    <a:pt x="6661" y="251"/>
                  </a:cubicBezTo>
                  <a:cubicBezTo>
                    <a:pt x="6527" y="347"/>
                    <a:pt x="6369" y="589"/>
                    <a:pt x="6276" y="735"/>
                  </a:cubicBezTo>
                  <a:cubicBezTo>
                    <a:pt x="6110" y="991"/>
                    <a:pt x="6043" y="1302"/>
                    <a:pt x="5909" y="1593"/>
                  </a:cubicBezTo>
                  <a:cubicBezTo>
                    <a:pt x="5764" y="1910"/>
                    <a:pt x="5357" y="2375"/>
                    <a:pt x="5088" y="2570"/>
                  </a:cubicBezTo>
                  <a:cubicBezTo>
                    <a:pt x="4782" y="2789"/>
                    <a:pt x="4451" y="3032"/>
                    <a:pt x="4218" y="3326"/>
                  </a:cubicBezTo>
                  <a:cubicBezTo>
                    <a:pt x="4125" y="3442"/>
                    <a:pt x="4022" y="3435"/>
                    <a:pt x="4016" y="3659"/>
                  </a:cubicBezTo>
                  <a:cubicBezTo>
                    <a:pt x="3962" y="3734"/>
                    <a:pt x="3958" y="3849"/>
                    <a:pt x="3907" y="3928"/>
                  </a:cubicBezTo>
                  <a:cubicBezTo>
                    <a:pt x="3811" y="4076"/>
                    <a:pt x="3670" y="4195"/>
                    <a:pt x="3563" y="4333"/>
                  </a:cubicBezTo>
                  <a:cubicBezTo>
                    <a:pt x="3391" y="4556"/>
                    <a:pt x="3230" y="4778"/>
                    <a:pt x="3057" y="4995"/>
                  </a:cubicBezTo>
                  <a:cubicBezTo>
                    <a:pt x="2966" y="5108"/>
                    <a:pt x="2799" y="5159"/>
                    <a:pt x="2690" y="5258"/>
                  </a:cubicBezTo>
                  <a:cubicBezTo>
                    <a:pt x="2613" y="5326"/>
                    <a:pt x="2567" y="5427"/>
                    <a:pt x="2490" y="5499"/>
                  </a:cubicBezTo>
                  <a:cubicBezTo>
                    <a:pt x="2391" y="5594"/>
                    <a:pt x="2260" y="5671"/>
                    <a:pt x="2148" y="5751"/>
                  </a:cubicBezTo>
                  <a:cubicBezTo>
                    <a:pt x="2034" y="5860"/>
                    <a:pt x="1920" y="5970"/>
                    <a:pt x="1805" y="6079"/>
                  </a:cubicBezTo>
                  <a:cubicBezTo>
                    <a:pt x="1588" y="6286"/>
                    <a:pt x="1358" y="6488"/>
                    <a:pt x="1171" y="6725"/>
                  </a:cubicBezTo>
                  <a:cubicBezTo>
                    <a:pt x="1108" y="6779"/>
                    <a:pt x="1047" y="6834"/>
                    <a:pt x="988" y="6888"/>
                  </a:cubicBezTo>
                  <a:cubicBezTo>
                    <a:pt x="793" y="7075"/>
                    <a:pt x="588" y="7270"/>
                    <a:pt x="355" y="7417"/>
                  </a:cubicBezTo>
                  <a:cubicBezTo>
                    <a:pt x="269" y="7471"/>
                    <a:pt x="18" y="7551"/>
                    <a:pt x="0" y="7655"/>
                  </a:cubicBezTo>
                  <a:cubicBezTo>
                    <a:pt x="69" y="7772"/>
                    <a:pt x="35" y="7962"/>
                    <a:pt x="67" y="8109"/>
                  </a:cubicBezTo>
                  <a:cubicBezTo>
                    <a:pt x="163" y="8532"/>
                    <a:pt x="198" y="9016"/>
                    <a:pt x="562" y="9179"/>
                  </a:cubicBezTo>
                  <a:cubicBezTo>
                    <a:pt x="657" y="9222"/>
                    <a:pt x="847" y="9244"/>
                    <a:pt x="1021" y="9244"/>
                  </a:cubicBezTo>
                  <a:cubicBezTo>
                    <a:pt x="1126" y="9244"/>
                    <a:pt x="1225" y="9236"/>
                    <a:pt x="1296" y="9220"/>
                  </a:cubicBezTo>
                  <a:cubicBezTo>
                    <a:pt x="1608" y="9146"/>
                    <a:pt x="1914" y="9060"/>
                    <a:pt x="2219" y="8981"/>
                  </a:cubicBezTo>
                  <a:cubicBezTo>
                    <a:pt x="2415" y="8930"/>
                    <a:pt x="2610" y="8920"/>
                    <a:pt x="2804" y="8878"/>
                  </a:cubicBezTo>
                  <a:cubicBezTo>
                    <a:pt x="2994" y="8859"/>
                    <a:pt x="3183" y="8843"/>
                    <a:pt x="3374" y="8826"/>
                  </a:cubicBezTo>
                  <a:cubicBezTo>
                    <a:pt x="3442" y="8827"/>
                    <a:pt x="3512" y="8829"/>
                    <a:pt x="3580" y="8829"/>
                  </a:cubicBezTo>
                  <a:cubicBezTo>
                    <a:pt x="3654" y="8814"/>
                    <a:pt x="3760" y="8806"/>
                    <a:pt x="3869" y="8806"/>
                  </a:cubicBezTo>
                  <a:cubicBezTo>
                    <a:pt x="4015" y="8806"/>
                    <a:pt x="4168" y="8819"/>
                    <a:pt x="4266" y="8843"/>
                  </a:cubicBezTo>
                  <a:cubicBezTo>
                    <a:pt x="4468" y="8856"/>
                    <a:pt x="4670" y="8869"/>
                    <a:pt x="4873" y="8881"/>
                  </a:cubicBezTo>
                  <a:cubicBezTo>
                    <a:pt x="4996" y="8913"/>
                    <a:pt x="5171" y="8907"/>
                    <a:pt x="5299" y="8929"/>
                  </a:cubicBezTo>
                  <a:lnTo>
                    <a:pt x="5543" y="8935"/>
                  </a:lnTo>
                  <a:cubicBezTo>
                    <a:pt x="5794" y="8994"/>
                    <a:pt x="6216" y="8987"/>
                    <a:pt x="6499" y="8994"/>
                  </a:cubicBezTo>
                  <a:cubicBezTo>
                    <a:pt x="6760" y="9000"/>
                    <a:pt x="7027" y="9023"/>
                    <a:pt x="7269" y="9023"/>
                  </a:cubicBezTo>
                  <a:cubicBezTo>
                    <a:pt x="7755" y="9023"/>
                    <a:pt x="8138" y="8928"/>
                    <a:pt x="8154" y="8397"/>
                  </a:cubicBezTo>
                  <a:cubicBezTo>
                    <a:pt x="8033" y="8312"/>
                    <a:pt x="7949" y="8171"/>
                    <a:pt x="7850" y="8067"/>
                  </a:cubicBezTo>
                  <a:cubicBezTo>
                    <a:pt x="7636" y="7846"/>
                    <a:pt x="7199" y="7426"/>
                    <a:pt x="7109" y="7120"/>
                  </a:cubicBezTo>
                  <a:cubicBezTo>
                    <a:pt x="7056" y="6946"/>
                    <a:pt x="7110" y="6473"/>
                    <a:pt x="7113" y="6255"/>
                  </a:cubicBezTo>
                  <a:cubicBezTo>
                    <a:pt x="7123" y="5617"/>
                    <a:pt x="7132" y="4982"/>
                    <a:pt x="7141" y="4343"/>
                  </a:cubicBezTo>
                  <a:cubicBezTo>
                    <a:pt x="7130" y="3611"/>
                    <a:pt x="7120" y="2879"/>
                    <a:pt x="7110" y="2147"/>
                  </a:cubicBezTo>
                  <a:cubicBezTo>
                    <a:pt x="7062" y="1905"/>
                    <a:pt x="7125" y="1636"/>
                    <a:pt x="7075" y="1383"/>
                  </a:cubicBezTo>
                  <a:cubicBezTo>
                    <a:pt x="7055" y="1280"/>
                    <a:pt x="7081" y="1154"/>
                    <a:pt x="7058" y="1034"/>
                  </a:cubicBezTo>
                  <a:cubicBezTo>
                    <a:pt x="6997" y="722"/>
                    <a:pt x="7021" y="350"/>
                    <a:pt x="7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600074" y="3397685"/>
              <a:ext cx="124911" cy="160136"/>
            </a:xfrm>
            <a:custGeom>
              <a:rect b="b" l="l" r="r" t="t"/>
              <a:pathLst>
                <a:path extrusionOk="0" h="5660" w="4415">
                  <a:moveTo>
                    <a:pt x="3388" y="1"/>
                  </a:moveTo>
                  <a:cubicBezTo>
                    <a:pt x="3317" y="53"/>
                    <a:pt x="3212" y="63"/>
                    <a:pt x="3128" y="100"/>
                  </a:cubicBezTo>
                  <a:cubicBezTo>
                    <a:pt x="2987" y="159"/>
                    <a:pt x="2834" y="261"/>
                    <a:pt x="2708" y="348"/>
                  </a:cubicBezTo>
                  <a:cubicBezTo>
                    <a:pt x="2403" y="565"/>
                    <a:pt x="2174" y="947"/>
                    <a:pt x="1901" y="1209"/>
                  </a:cubicBezTo>
                  <a:cubicBezTo>
                    <a:pt x="1745" y="1359"/>
                    <a:pt x="1478" y="1511"/>
                    <a:pt x="1375" y="1702"/>
                  </a:cubicBezTo>
                  <a:lnTo>
                    <a:pt x="1362" y="1702"/>
                  </a:lnTo>
                  <a:lnTo>
                    <a:pt x="1362" y="1664"/>
                  </a:lnTo>
                  <a:cubicBezTo>
                    <a:pt x="1442" y="1578"/>
                    <a:pt x="1488" y="1424"/>
                    <a:pt x="1556" y="1337"/>
                  </a:cubicBezTo>
                  <a:cubicBezTo>
                    <a:pt x="1728" y="1116"/>
                    <a:pt x="1977" y="953"/>
                    <a:pt x="2151" y="731"/>
                  </a:cubicBezTo>
                  <a:cubicBezTo>
                    <a:pt x="2260" y="588"/>
                    <a:pt x="2378" y="401"/>
                    <a:pt x="2535" y="312"/>
                  </a:cubicBezTo>
                  <a:lnTo>
                    <a:pt x="2535" y="299"/>
                  </a:lnTo>
                  <a:lnTo>
                    <a:pt x="2496" y="299"/>
                  </a:lnTo>
                  <a:cubicBezTo>
                    <a:pt x="2414" y="372"/>
                    <a:pt x="2281" y="392"/>
                    <a:pt x="2183" y="449"/>
                  </a:cubicBezTo>
                  <a:cubicBezTo>
                    <a:pt x="2000" y="556"/>
                    <a:pt x="1760" y="726"/>
                    <a:pt x="1631" y="888"/>
                  </a:cubicBezTo>
                  <a:cubicBezTo>
                    <a:pt x="1405" y="1174"/>
                    <a:pt x="1091" y="1540"/>
                    <a:pt x="937" y="1882"/>
                  </a:cubicBezTo>
                  <a:cubicBezTo>
                    <a:pt x="908" y="1948"/>
                    <a:pt x="909" y="2007"/>
                    <a:pt x="880" y="2076"/>
                  </a:cubicBezTo>
                  <a:cubicBezTo>
                    <a:pt x="755" y="2363"/>
                    <a:pt x="658" y="2673"/>
                    <a:pt x="526" y="2959"/>
                  </a:cubicBezTo>
                  <a:cubicBezTo>
                    <a:pt x="385" y="3268"/>
                    <a:pt x="153" y="3545"/>
                    <a:pt x="40" y="3867"/>
                  </a:cubicBezTo>
                  <a:cubicBezTo>
                    <a:pt x="39" y="3926"/>
                    <a:pt x="39" y="3987"/>
                    <a:pt x="37" y="4048"/>
                  </a:cubicBezTo>
                  <a:cubicBezTo>
                    <a:pt x="1" y="4203"/>
                    <a:pt x="21" y="4421"/>
                    <a:pt x="52" y="4554"/>
                  </a:cubicBezTo>
                  <a:cubicBezTo>
                    <a:pt x="175" y="5092"/>
                    <a:pt x="337" y="5656"/>
                    <a:pt x="971" y="5659"/>
                  </a:cubicBezTo>
                  <a:cubicBezTo>
                    <a:pt x="1035" y="5568"/>
                    <a:pt x="1155" y="5540"/>
                    <a:pt x="1222" y="5457"/>
                  </a:cubicBezTo>
                  <a:cubicBezTo>
                    <a:pt x="1651" y="4918"/>
                    <a:pt x="2305" y="4599"/>
                    <a:pt x="2725" y="4054"/>
                  </a:cubicBezTo>
                  <a:cubicBezTo>
                    <a:pt x="2896" y="3832"/>
                    <a:pt x="2967" y="3547"/>
                    <a:pt x="3090" y="3275"/>
                  </a:cubicBezTo>
                  <a:cubicBezTo>
                    <a:pt x="3205" y="3023"/>
                    <a:pt x="3348" y="2769"/>
                    <a:pt x="3506" y="2560"/>
                  </a:cubicBezTo>
                  <a:cubicBezTo>
                    <a:pt x="3650" y="2371"/>
                    <a:pt x="3862" y="2201"/>
                    <a:pt x="4059" y="2068"/>
                  </a:cubicBezTo>
                  <a:cubicBezTo>
                    <a:pt x="4191" y="1978"/>
                    <a:pt x="4392" y="1910"/>
                    <a:pt x="4415" y="1714"/>
                  </a:cubicBezTo>
                  <a:cubicBezTo>
                    <a:pt x="4333" y="1623"/>
                    <a:pt x="4249" y="1589"/>
                    <a:pt x="4163" y="1589"/>
                  </a:cubicBezTo>
                  <a:cubicBezTo>
                    <a:pt x="4041" y="1589"/>
                    <a:pt x="3916" y="1659"/>
                    <a:pt x="3794" y="1738"/>
                  </a:cubicBezTo>
                  <a:cubicBezTo>
                    <a:pt x="3457" y="1956"/>
                    <a:pt x="3166" y="2224"/>
                    <a:pt x="2821" y="2442"/>
                  </a:cubicBezTo>
                  <a:cubicBezTo>
                    <a:pt x="2715" y="2509"/>
                    <a:pt x="2605" y="2615"/>
                    <a:pt x="2481" y="2654"/>
                  </a:cubicBezTo>
                  <a:lnTo>
                    <a:pt x="2481" y="2643"/>
                  </a:lnTo>
                  <a:cubicBezTo>
                    <a:pt x="2536" y="2600"/>
                    <a:pt x="2560" y="2531"/>
                    <a:pt x="2602" y="2477"/>
                  </a:cubicBezTo>
                  <a:cubicBezTo>
                    <a:pt x="2676" y="2406"/>
                    <a:pt x="2750" y="2333"/>
                    <a:pt x="2824" y="2262"/>
                  </a:cubicBezTo>
                  <a:cubicBezTo>
                    <a:pt x="2938" y="2160"/>
                    <a:pt x="3055" y="2062"/>
                    <a:pt x="3179" y="1974"/>
                  </a:cubicBezTo>
                  <a:cubicBezTo>
                    <a:pt x="3210" y="1939"/>
                    <a:pt x="3242" y="1905"/>
                    <a:pt x="3272" y="1871"/>
                  </a:cubicBezTo>
                  <a:cubicBezTo>
                    <a:pt x="3343" y="1820"/>
                    <a:pt x="3445" y="1766"/>
                    <a:pt x="3496" y="1695"/>
                  </a:cubicBezTo>
                  <a:cubicBezTo>
                    <a:pt x="3534" y="1642"/>
                    <a:pt x="3541" y="1583"/>
                    <a:pt x="3577" y="1529"/>
                  </a:cubicBezTo>
                  <a:cubicBezTo>
                    <a:pt x="3663" y="1401"/>
                    <a:pt x="3774" y="1273"/>
                    <a:pt x="3870" y="1148"/>
                  </a:cubicBezTo>
                  <a:cubicBezTo>
                    <a:pt x="4035" y="936"/>
                    <a:pt x="4351" y="812"/>
                    <a:pt x="4362" y="449"/>
                  </a:cubicBezTo>
                  <a:cubicBezTo>
                    <a:pt x="4320" y="401"/>
                    <a:pt x="4299" y="344"/>
                    <a:pt x="4235" y="315"/>
                  </a:cubicBezTo>
                  <a:cubicBezTo>
                    <a:pt x="4188" y="294"/>
                    <a:pt x="4141" y="286"/>
                    <a:pt x="4094" y="286"/>
                  </a:cubicBezTo>
                  <a:cubicBezTo>
                    <a:pt x="3901" y="286"/>
                    <a:pt x="3722" y="438"/>
                    <a:pt x="3622" y="510"/>
                  </a:cubicBezTo>
                  <a:cubicBezTo>
                    <a:pt x="3396" y="674"/>
                    <a:pt x="3220" y="915"/>
                    <a:pt x="2990" y="1078"/>
                  </a:cubicBezTo>
                  <a:cubicBezTo>
                    <a:pt x="2766" y="1237"/>
                    <a:pt x="2526" y="1346"/>
                    <a:pt x="2283" y="1490"/>
                  </a:cubicBezTo>
                  <a:cubicBezTo>
                    <a:pt x="2177" y="1551"/>
                    <a:pt x="2022" y="1732"/>
                    <a:pt x="1929" y="1766"/>
                  </a:cubicBezTo>
                  <a:lnTo>
                    <a:pt x="1929" y="1740"/>
                  </a:lnTo>
                  <a:cubicBezTo>
                    <a:pt x="1972" y="1708"/>
                    <a:pt x="1977" y="1658"/>
                    <a:pt x="2009" y="1613"/>
                  </a:cubicBezTo>
                  <a:cubicBezTo>
                    <a:pt x="2065" y="1533"/>
                    <a:pt x="2167" y="1430"/>
                    <a:pt x="2247" y="1373"/>
                  </a:cubicBezTo>
                  <a:cubicBezTo>
                    <a:pt x="2446" y="1231"/>
                    <a:pt x="2661" y="1113"/>
                    <a:pt x="2864" y="973"/>
                  </a:cubicBezTo>
                  <a:cubicBezTo>
                    <a:pt x="2958" y="907"/>
                    <a:pt x="3034" y="800"/>
                    <a:pt x="3127" y="734"/>
                  </a:cubicBezTo>
                  <a:cubicBezTo>
                    <a:pt x="3316" y="595"/>
                    <a:pt x="3489" y="430"/>
                    <a:pt x="3653" y="267"/>
                  </a:cubicBezTo>
                  <a:cubicBezTo>
                    <a:pt x="3656" y="223"/>
                    <a:pt x="3656" y="181"/>
                    <a:pt x="3657" y="137"/>
                  </a:cubicBezTo>
                  <a:cubicBezTo>
                    <a:pt x="3615" y="92"/>
                    <a:pt x="3576" y="50"/>
                    <a:pt x="3529" y="5"/>
                  </a:cubicBezTo>
                  <a:cubicBezTo>
                    <a:pt x="3483" y="2"/>
                    <a:pt x="3435" y="2"/>
                    <a:pt x="3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721785" y="3390980"/>
              <a:ext cx="41137" cy="127854"/>
            </a:xfrm>
            <a:custGeom>
              <a:rect b="b" l="l" r="r" t="t"/>
              <a:pathLst>
                <a:path extrusionOk="0" h="4519" w="1454">
                  <a:moveTo>
                    <a:pt x="1061" y="1"/>
                  </a:moveTo>
                  <a:cubicBezTo>
                    <a:pt x="1048" y="201"/>
                    <a:pt x="939" y="408"/>
                    <a:pt x="867" y="565"/>
                  </a:cubicBezTo>
                  <a:cubicBezTo>
                    <a:pt x="728" y="873"/>
                    <a:pt x="606" y="1160"/>
                    <a:pt x="447" y="1449"/>
                  </a:cubicBezTo>
                  <a:cubicBezTo>
                    <a:pt x="399" y="1538"/>
                    <a:pt x="270" y="1703"/>
                    <a:pt x="247" y="1793"/>
                  </a:cubicBezTo>
                  <a:cubicBezTo>
                    <a:pt x="232" y="1855"/>
                    <a:pt x="319" y="1972"/>
                    <a:pt x="265" y="2080"/>
                  </a:cubicBezTo>
                  <a:cubicBezTo>
                    <a:pt x="206" y="2199"/>
                    <a:pt x="43" y="2266"/>
                    <a:pt x="1" y="2371"/>
                  </a:cubicBezTo>
                  <a:cubicBezTo>
                    <a:pt x="97" y="2506"/>
                    <a:pt x="40" y="2765"/>
                    <a:pt x="79" y="2954"/>
                  </a:cubicBezTo>
                  <a:cubicBezTo>
                    <a:pt x="113" y="3131"/>
                    <a:pt x="81" y="3330"/>
                    <a:pt x="119" y="3522"/>
                  </a:cubicBezTo>
                  <a:cubicBezTo>
                    <a:pt x="177" y="3814"/>
                    <a:pt x="178" y="4192"/>
                    <a:pt x="175" y="4518"/>
                  </a:cubicBezTo>
                  <a:lnTo>
                    <a:pt x="200" y="4518"/>
                  </a:lnTo>
                  <a:lnTo>
                    <a:pt x="200" y="4493"/>
                  </a:lnTo>
                  <a:cubicBezTo>
                    <a:pt x="264" y="4424"/>
                    <a:pt x="283" y="4320"/>
                    <a:pt x="335" y="4236"/>
                  </a:cubicBezTo>
                  <a:cubicBezTo>
                    <a:pt x="459" y="4043"/>
                    <a:pt x="555" y="3832"/>
                    <a:pt x="658" y="3609"/>
                  </a:cubicBezTo>
                  <a:cubicBezTo>
                    <a:pt x="846" y="3208"/>
                    <a:pt x="1045" y="2779"/>
                    <a:pt x="1202" y="2342"/>
                  </a:cubicBezTo>
                  <a:cubicBezTo>
                    <a:pt x="1247" y="2214"/>
                    <a:pt x="1259" y="2103"/>
                    <a:pt x="1301" y="1968"/>
                  </a:cubicBezTo>
                  <a:cubicBezTo>
                    <a:pt x="1330" y="1878"/>
                    <a:pt x="1453" y="1378"/>
                    <a:pt x="1432" y="1288"/>
                  </a:cubicBezTo>
                  <a:cubicBezTo>
                    <a:pt x="1400" y="1136"/>
                    <a:pt x="1336" y="957"/>
                    <a:pt x="1289" y="808"/>
                  </a:cubicBezTo>
                  <a:cubicBezTo>
                    <a:pt x="1229" y="613"/>
                    <a:pt x="1189" y="418"/>
                    <a:pt x="1133" y="235"/>
                  </a:cubicBezTo>
                  <a:cubicBezTo>
                    <a:pt x="1107" y="151"/>
                    <a:pt x="1116" y="50"/>
                    <a:pt x="1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680621" y="3321071"/>
              <a:ext cx="60772" cy="44532"/>
            </a:xfrm>
            <a:custGeom>
              <a:rect b="b" l="l" r="r" t="t"/>
              <a:pathLst>
                <a:path extrusionOk="0" h="1574" w="2148">
                  <a:moveTo>
                    <a:pt x="1410" y="1"/>
                  </a:moveTo>
                  <a:cubicBezTo>
                    <a:pt x="1330" y="1"/>
                    <a:pt x="1256" y="2"/>
                    <a:pt x="1197" y="2"/>
                  </a:cubicBezTo>
                  <a:cubicBezTo>
                    <a:pt x="1189" y="2"/>
                    <a:pt x="1181" y="2"/>
                    <a:pt x="1174" y="2"/>
                  </a:cubicBezTo>
                  <a:cubicBezTo>
                    <a:pt x="1161" y="9"/>
                    <a:pt x="1145" y="11"/>
                    <a:pt x="1128" y="11"/>
                  </a:cubicBezTo>
                  <a:cubicBezTo>
                    <a:pt x="1102" y="11"/>
                    <a:pt x="1073" y="7"/>
                    <a:pt x="1045" y="7"/>
                  </a:cubicBezTo>
                  <a:cubicBezTo>
                    <a:pt x="1031" y="7"/>
                    <a:pt x="1018" y="8"/>
                    <a:pt x="1005" y="10"/>
                  </a:cubicBezTo>
                  <a:cubicBezTo>
                    <a:pt x="902" y="44"/>
                    <a:pt x="796" y="74"/>
                    <a:pt x="693" y="106"/>
                  </a:cubicBezTo>
                  <a:cubicBezTo>
                    <a:pt x="528" y="175"/>
                    <a:pt x="347" y="250"/>
                    <a:pt x="197" y="342"/>
                  </a:cubicBezTo>
                  <a:cubicBezTo>
                    <a:pt x="128" y="381"/>
                    <a:pt x="73" y="444"/>
                    <a:pt x="1" y="480"/>
                  </a:cubicBezTo>
                  <a:lnTo>
                    <a:pt x="12" y="492"/>
                  </a:lnTo>
                  <a:cubicBezTo>
                    <a:pt x="111" y="647"/>
                    <a:pt x="293" y="758"/>
                    <a:pt x="418" y="889"/>
                  </a:cubicBezTo>
                  <a:cubicBezTo>
                    <a:pt x="626" y="1105"/>
                    <a:pt x="797" y="1352"/>
                    <a:pt x="998" y="1573"/>
                  </a:cubicBezTo>
                  <a:cubicBezTo>
                    <a:pt x="1207" y="1565"/>
                    <a:pt x="1348" y="1389"/>
                    <a:pt x="1494" y="1299"/>
                  </a:cubicBezTo>
                  <a:cubicBezTo>
                    <a:pt x="1681" y="1187"/>
                    <a:pt x="1885" y="1168"/>
                    <a:pt x="2145" y="1120"/>
                  </a:cubicBezTo>
                  <a:cubicBezTo>
                    <a:pt x="2146" y="1054"/>
                    <a:pt x="2148" y="990"/>
                    <a:pt x="2148" y="925"/>
                  </a:cubicBezTo>
                  <a:cubicBezTo>
                    <a:pt x="2120" y="877"/>
                    <a:pt x="2141" y="804"/>
                    <a:pt x="2126" y="743"/>
                  </a:cubicBezTo>
                  <a:cubicBezTo>
                    <a:pt x="2094" y="599"/>
                    <a:pt x="2072" y="432"/>
                    <a:pt x="2033" y="291"/>
                  </a:cubicBezTo>
                  <a:cubicBezTo>
                    <a:pt x="2008" y="196"/>
                    <a:pt x="2023" y="103"/>
                    <a:pt x="1936" y="69"/>
                  </a:cubicBezTo>
                  <a:cubicBezTo>
                    <a:pt x="1861" y="9"/>
                    <a:pt x="1618" y="1"/>
                    <a:pt x="1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569972" y="3766524"/>
              <a:ext cx="72089" cy="124147"/>
            </a:xfrm>
            <a:custGeom>
              <a:rect b="b" l="l" r="r" t="t"/>
              <a:pathLst>
                <a:path extrusionOk="0" h="4388" w="2548">
                  <a:moveTo>
                    <a:pt x="2241" y="1"/>
                  </a:moveTo>
                  <a:cubicBezTo>
                    <a:pt x="2229" y="10"/>
                    <a:pt x="2212" y="17"/>
                    <a:pt x="2200" y="26"/>
                  </a:cubicBezTo>
                  <a:cubicBezTo>
                    <a:pt x="2128" y="120"/>
                    <a:pt x="2142" y="267"/>
                    <a:pt x="2103" y="398"/>
                  </a:cubicBezTo>
                  <a:cubicBezTo>
                    <a:pt x="2024" y="649"/>
                    <a:pt x="1949" y="899"/>
                    <a:pt x="1841" y="1129"/>
                  </a:cubicBezTo>
                  <a:cubicBezTo>
                    <a:pt x="1625" y="1596"/>
                    <a:pt x="1360" y="2071"/>
                    <a:pt x="1088" y="2496"/>
                  </a:cubicBezTo>
                  <a:cubicBezTo>
                    <a:pt x="979" y="2666"/>
                    <a:pt x="914" y="2848"/>
                    <a:pt x="805" y="3019"/>
                  </a:cubicBezTo>
                  <a:cubicBezTo>
                    <a:pt x="563" y="3399"/>
                    <a:pt x="320" y="3756"/>
                    <a:pt x="8" y="4062"/>
                  </a:cubicBezTo>
                  <a:cubicBezTo>
                    <a:pt x="1" y="4213"/>
                    <a:pt x="33" y="4291"/>
                    <a:pt x="78" y="4387"/>
                  </a:cubicBezTo>
                  <a:cubicBezTo>
                    <a:pt x="102" y="4380"/>
                    <a:pt x="91" y="4386"/>
                    <a:pt x="104" y="4374"/>
                  </a:cubicBezTo>
                  <a:cubicBezTo>
                    <a:pt x="213" y="4339"/>
                    <a:pt x="278" y="4233"/>
                    <a:pt x="354" y="4160"/>
                  </a:cubicBezTo>
                  <a:cubicBezTo>
                    <a:pt x="528" y="3993"/>
                    <a:pt x="720" y="3830"/>
                    <a:pt x="869" y="3641"/>
                  </a:cubicBezTo>
                  <a:cubicBezTo>
                    <a:pt x="930" y="3588"/>
                    <a:pt x="992" y="3532"/>
                    <a:pt x="1052" y="3479"/>
                  </a:cubicBezTo>
                  <a:cubicBezTo>
                    <a:pt x="1116" y="3399"/>
                    <a:pt x="1183" y="3307"/>
                    <a:pt x="1239" y="3224"/>
                  </a:cubicBezTo>
                  <a:cubicBezTo>
                    <a:pt x="1617" y="2653"/>
                    <a:pt x="1882" y="2004"/>
                    <a:pt x="2171" y="1344"/>
                  </a:cubicBezTo>
                  <a:cubicBezTo>
                    <a:pt x="2301" y="1051"/>
                    <a:pt x="2359" y="748"/>
                    <a:pt x="2462" y="407"/>
                  </a:cubicBezTo>
                  <a:cubicBezTo>
                    <a:pt x="2495" y="297"/>
                    <a:pt x="2540" y="199"/>
                    <a:pt x="2548" y="61"/>
                  </a:cubicBezTo>
                  <a:cubicBezTo>
                    <a:pt x="2535" y="55"/>
                    <a:pt x="2522" y="50"/>
                    <a:pt x="2510" y="46"/>
                  </a:cubicBezTo>
                  <a:cubicBezTo>
                    <a:pt x="2455" y="4"/>
                    <a:pt x="2334" y="2"/>
                    <a:pt x="2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756584" y="4706714"/>
              <a:ext cx="251605" cy="29000"/>
            </a:xfrm>
            <a:custGeom>
              <a:rect b="b" l="l" r="r" t="t"/>
              <a:pathLst>
                <a:path extrusionOk="0" h="1025" w="8893">
                  <a:moveTo>
                    <a:pt x="8769" y="1"/>
                  </a:moveTo>
                  <a:cubicBezTo>
                    <a:pt x="8724" y="114"/>
                    <a:pt x="8593" y="155"/>
                    <a:pt x="8493" y="214"/>
                  </a:cubicBezTo>
                  <a:cubicBezTo>
                    <a:pt x="8245" y="357"/>
                    <a:pt x="7907" y="413"/>
                    <a:pt x="7574" y="486"/>
                  </a:cubicBezTo>
                  <a:cubicBezTo>
                    <a:pt x="7436" y="495"/>
                    <a:pt x="7298" y="507"/>
                    <a:pt x="7160" y="515"/>
                  </a:cubicBezTo>
                  <a:cubicBezTo>
                    <a:pt x="6897" y="579"/>
                    <a:pt x="6603" y="608"/>
                    <a:pt x="6317" y="666"/>
                  </a:cubicBezTo>
                  <a:cubicBezTo>
                    <a:pt x="6260" y="664"/>
                    <a:pt x="6203" y="664"/>
                    <a:pt x="6149" y="662"/>
                  </a:cubicBezTo>
                  <a:cubicBezTo>
                    <a:pt x="5930" y="706"/>
                    <a:pt x="5668" y="682"/>
                    <a:pt x="5450" y="723"/>
                  </a:cubicBezTo>
                  <a:cubicBezTo>
                    <a:pt x="5161" y="719"/>
                    <a:pt x="4871" y="712"/>
                    <a:pt x="4585" y="706"/>
                  </a:cubicBezTo>
                  <a:cubicBezTo>
                    <a:pt x="4509" y="721"/>
                    <a:pt x="4402" y="727"/>
                    <a:pt x="4287" y="727"/>
                  </a:cubicBezTo>
                  <a:cubicBezTo>
                    <a:pt x="4075" y="727"/>
                    <a:pt x="3835" y="705"/>
                    <a:pt x="3707" y="675"/>
                  </a:cubicBezTo>
                  <a:cubicBezTo>
                    <a:pt x="3564" y="640"/>
                    <a:pt x="3409" y="671"/>
                    <a:pt x="3281" y="640"/>
                  </a:cubicBezTo>
                  <a:cubicBezTo>
                    <a:pt x="3195" y="639"/>
                    <a:pt x="3109" y="636"/>
                    <a:pt x="3024" y="634"/>
                  </a:cubicBezTo>
                  <a:cubicBezTo>
                    <a:pt x="2743" y="566"/>
                    <a:pt x="2407" y="605"/>
                    <a:pt x="2132" y="539"/>
                  </a:cubicBezTo>
                  <a:cubicBezTo>
                    <a:pt x="2020" y="531"/>
                    <a:pt x="1910" y="525"/>
                    <a:pt x="1796" y="518"/>
                  </a:cubicBezTo>
                  <a:cubicBezTo>
                    <a:pt x="1526" y="488"/>
                    <a:pt x="1256" y="456"/>
                    <a:pt x="984" y="424"/>
                  </a:cubicBezTo>
                  <a:cubicBezTo>
                    <a:pt x="710" y="358"/>
                    <a:pt x="436" y="291"/>
                    <a:pt x="161" y="226"/>
                  </a:cubicBezTo>
                  <a:cubicBezTo>
                    <a:pt x="111" y="208"/>
                    <a:pt x="62" y="175"/>
                    <a:pt x="7" y="159"/>
                  </a:cubicBezTo>
                  <a:cubicBezTo>
                    <a:pt x="5" y="236"/>
                    <a:pt x="2" y="313"/>
                    <a:pt x="1" y="392"/>
                  </a:cubicBezTo>
                  <a:cubicBezTo>
                    <a:pt x="21" y="422"/>
                    <a:pt x="23" y="504"/>
                    <a:pt x="23" y="547"/>
                  </a:cubicBezTo>
                  <a:lnTo>
                    <a:pt x="49" y="547"/>
                  </a:lnTo>
                  <a:cubicBezTo>
                    <a:pt x="155" y="617"/>
                    <a:pt x="420" y="588"/>
                    <a:pt x="565" y="624"/>
                  </a:cubicBezTo>
                  <a:cubicBezTo>
                    <a:pt x="841" y="693"/>
                    <a:pt x="1161" y="701"/>
                    <a:pt x="1440" y="771"/>
                  </a:cubicBezTo>
                  <a:cubicBezTo>
                    <a:pt x="1513" y="777"/>
                    <a:pt x="1586" y="783"/>
                    <a:pt x="1660" y="790"/>
                  </a:cubicBezTo>
                  <a:cubicBezTo>
                    <a:pt x="1972" y="866"/>
                    <a:pt x="2346" y="837"/>
                    <a:pt x="2666" y="915"/>
                  </a:cubicBezTo>
                  <a:cubicBezTo>
                    <a:pt x="2814" y="951"/>
                    <a:pt x="2980" y="918"/>
                    <a:pt x="3117" y="951"/>
                  </a:cubicBezTo>
                  <a:cubicBezTo>
                    <a:pt x="3336" y="960"/>
                    <a:pt x="3556" y="969"/>
                    <a:pt x="3774" y="978"/>
                  </a:cubicBezTo>
                  <a:cubicBezTo>
                    <a:pt x="3894" y="1006"/>
                    <a:pt x="4039" y="1012"/>
                    <a:pt x="4185" y="1012"/>
                  </a:cubicBezTo>
                  <a:cubicBezTo>
                    <a:pt x="4289" y="1012"/>
                    <a:pt x="4393" y="1009"/>
                    <a:pt x="4492" y="1009"/>
                  </a:cubicBezTo>
                  <a:cubicBezTo>
                    <a:pt x="4520" y="1009"/>
                    <a:pt x="4548" y="1009"/>
                    <a:pt x="4575" y="1010"/>
                  </a:cubicBezTo>
                  <a:cubicBezTo>
                    <a:pt x="4698" y="1011"/>
                    <a:pt x="4842" y="1024"/>
                    <a:pt x="4974" y="1024"/>
                  </a:cubicBezTo>
                  <a:cubicBezTo>
                    <a:pt x="5044" y="1024"/>
                    <a:pt x="5111" y="1021"/>
                    <a:pt x="5170" y="1010"/>
                  </a:cubicBezTo>
                  <a:cubicBezTo>
                    <a:pt x="5453" y="1011"/>
                    <a:pt x="5738" y="1012"/>
                    <a:pt x="6021" y="1014"/>
                  </a:cubicBezTo>
                  <a:cubicBezTo>
                    <a:pt x="6059" y="1007"/>
                    <a:pt x="6099" y="1005"/>
                    <a:pt x="6140" y="1005"/>
                  </a:cubicBezTo>
                  <a:cubicBezTo>
                    <a:pt x="6204" y="1005"/>
                    <a:pt x="6272" y="1010"/>
                    <a:pt x="6338" y="1010"/>
                  </a:cubicBezTo>
                  <a:cubicBezTo>
                    <a:pt x="6385" y="1010"/>
                    <a:pt x="6431" y="1007"/>
                    <a:pt x="6475" y="998"/>
                  </a:cubicBezTo>
                  <a:cubicBezTo>
                    <a:pt x="6703" y="949"/>
                    <a:pt x="6971" y="931"/>
                    <a:pt x="7189" y="871"/>
                  </a:cubicBezTo>
                  <a:cubicBezTo>
                    <a:pt x="7314" y="848"/>
                    <a:pt x="7439" y="826"/>
                    <a:pt x="7566" y="802"/>
                  </a:cubicBezTo>
                  <a:cubicBezTo>
                    <a:pt x="7897" y="703"/>
                    <a:pt x="8243" y="598"/>
                    <a:pt x="8515" y="435"/>
                  </a:cubicBezTo>
                  <a:cubicBezTo>
                    <a:pt x="8602" y="383"/>
                    <a:pt x="8893" y="203"/>
                    <a:pt x="8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553563" y="4635136"/>
              <a:ext cx="139567" cy="111246"/>
            </a:xfrm>
            <a:custGeom>
              <a:rect b="b" l="l" r="r" t="t"/>
              <a:pathLst>
                <a:path extrusionOk="0" h="3932" w="4933">
                  <a:moveTo>
                    <a:pt x="1229" y="1885"/>
                  </a:moveTo>
                  <a:cubicBezTo>
                    <a:pt x="1239" y="1898"/>
                    <a:pt x="1232" y="1889"/>
                    <a:pt x="1242" y="1911"/>
                  </a:cubicBezTo>
                  <a:lnTo>
                    <a:pt x="1229" y="1911"/>
                  </a:lnTo>
                  <a:lnTo>
                    <a:pt x="1229" y="1885"/>
                  </a:lnTo>
                  <a:close/>
                  <a:moveTo>
                    <a:pt x="1134" y="1471"/>
                  </a:moveTo>
                  <a:cubicBezTo>
                    <a:pt x="1145" y="1484"/>
                    <a:pt x="1137" y="1475"/>
                    <a:pt x="1148" y="1497"/>
                  </a:cubicBezTo>
                  <a:cubicBezTo>
                    <a:pt x="1046" y="1568"/>
                    <a:pt x="991" y="1708"/>
                    <a:pt x="919" y="1815"/>
                  </a:cubicBezTo>
                  <a:cubicBezTo>
                    <a:pt x="791" y="2014"/>
                    <a:pt x="613" y="2224"/>
                    <a:pt x="546" y="2478"/>
                  </a:cubicBezTo>
                  <a:lnTo>
                    <a:pt x="533" y="2478"/>
                  </a:lnTo>
                  <a:lnTo>
                    <a:pt x="533" y="2440"/>
                  </a:lnTo>
                  <a:cubicBezTo>
                    <a:pt x="576" y="2372"/>
                    <a:pt x="582" y="2233"/>
                    <a:pt x="617" y="2158"/>
                  </a:cubicBezTo>
                  <a:cubicBezTo>
                    <a:pt x="739" y="1889"/>
                    <a:pt x="938" y="1667"/>
                    <a:pt x="1134" y="1471"/>
                  </a:cubicBezTo>
                  <a:close/>
                  <a:moveTo>
                    <a:pt x="1203" y="2531"/>
                  </a:moveTo>
                  <a:cubicBezTo>
                    <a:pt x="1214" y="2544"/>
                    <a:pt x="1207" y="2535"/>
                    <a:pt x="1216" y="2557"/>
                  </a:cubicBezTo>
                  <a:cubicBezTo>
                    <a:pt x="1213" y="2557"/>
                    <a:pt x="1211" y="2558"/>
                    <a:pt x="1209" y="2558"/>
                  </a:cubicBezTo>
                  <a:cubicBezTo>
                    <a:pt x="1207" y="2558"/>
                    <a:pt x="1205" y="2557"/>
                    <a:pt x="1203" y="2557"/>
                  </a:cubicBezTo>
                  <a:lnTo>
                    <a:pt x="1203" y="2531"/>
                  </a:lnTo>
                  <a:close/>
                  <a:moveTo>
                    <a:pt x="1217" y="1911"/>
                  </a:moveTo>
                  <a:lnTo>
                    <a:pt x="1217" y="1911"/>
                  </a:lnTo>
                  <a:cubicBezTo>
                    <a:pt x="1244" y="1965"/>
                    <a:pt x="1140" y="2142"/>
                    <a:pt x="1108" y="2205"/>
                  </a:cubicBezTo>
                  <a:cubicBezTo>
                    <a:pt x="1011" y="2406"/>
                    <a:pt x="903" y="2622"/>
                    <a:pt x="810" y="2820"/>
                  </a:cubicBezTo>
                  <a:cubicBezTo>
                    <a:pt x="767" y="2910"/>
                    <a:pt x="748" y="3025"/>
                    <a:pt x="687" y="3102"/>
                  </a:cubicBezTo>
                  <a:lnTo>
                    <a:pt x="687" y="3076"/>
                  </a:lnTo>
                  <a:cubicBezTo>
                    <a:pt x="633" y="2986"/>
                    <a:pt x="755" y="2807"/>
                    <a:pt x="786" y="2741"/>
                  </a:cubicBezTo>
                  <a:cubicBezTo>
                    <a:pt x="881" y="2531"/>
                    <a:pt x="973" y="2340"/>
                    <a:pt x="1084" y="2139"/>
                  </a:cubicBezTo>
                  <a:cubicBezTo>
                    <a:pt x="1126" y="2065"/>
                    <a:pt x="1188" y="1998"/>
                    <a:pt x="1217" y="1911"/>
                  </a:cubicBezTo>
                  <a:close/>
                  <a:moveTo>
                    <a:pt x="1191" y="2560"/>
                  </a:moveTo>
                  <a:cubicBezTo>
                    <a:pt x="1209" y="2595"/>
                    <a:pt x="1166" y="2704"/>
                    <a:pt x="1148" y="2763"/>
                  </a:cubicBezTo>
                  <a:cubicBezTo>
                    <a:pt x="1105" y="2888"/>
                    <a:pt x="1040" y="3339"/>
                    <a:pt x="977" y="3419"/>
                  </a:cubicBezTo>
                  <a:lnTo>
                    <a:pt x="977" y="3406"/>
                  </a:lnTo>
                  <a:cubicBezTo>
                    <a:pt x="934" y="3343"/>
                    <a:pt x="961" y="3214"/>
                    <a:pt x="970" y="3135"/>
                  </a:cubicBezTo>
                  <a:cubicBezTo>
                    <a:pt x="996" y="2907"/>
                    <a:pt x="1101" y="2727"/>
                    <a:pt x="1191" y="2560"/>
                  </a:cubicBezTo>
                  <a:close/>
                  <a:moveTo>
                    <a:pt x="2508" y="1"/>
                  </a:moveTo>
                  <a:cubicBezTo>
                    <a:pt x="2362" y="23"/>
                    <a:pt x="2213" y="46"/>
                    <a:pt x="2066" y="68"/>
                  </a:cubicBezTo>
                  <a:cubicBezTo>
                    <a:pt x="1792" y="146"/>
                    <a:pt x="1526" y="231"/>
                    <a:pt x="1273" y="335"/>
                  </a:cubicBezTo>
                  <a:cubicBezTo>
                    <a:pt x="1069" y="420"/>
                    <a:pt x="756" y="626"/>
                    <a:pt x="642" y="800"/>
                  </a:cubicBezTo>
                  <a:cubicBezTo>
                    <a:pt x="503" y="1010"/>
                    <a:pt x="480" y="1263"/>
                    <a:pt x="393" y="1532"/>
                  </a:cubicBezTo>
                  <a:cubicBezTo>
                    <a:pt x="306" y="1802"/>
                    <a:pt x="232" y="2065"/>
                    <a:pt x="141" y="2340"/>
                  </a:cubicBezTo>
                  <a:cubicBezTo>
                    <a:pt x="109" y="2443"/>
                    <a:pt x="115" y="2579"/>
                    <a:pt x="82" y="2699"/>
                  </a:cubicBezTo>
                  <a:cubicBezTo>
                    <a:pt x="9" y="2981"/>
                    <a:pt x="0" y="3201"/>
                    <a:pt x="79" y="3463"/>
                  </a:cubicBezTo>
                  <a:cubicBezTo>
                    <a:pt x="120" y="3601"/>
                    <a:pt x="112" y="3752"/>
                    <a:pt x="239" y="3803"/>
                  </a:cubicBezTo>
                  <a:cubicBezTo>
                    <a:pt x="270" y="3824"/>
                    <a:pt x="311" y="3828"/>
                    <a:pt x="356" y="3828"/>
                  </a:cubicBezTo>
                  <a:cubicBezTo>
                    <a:pt x="380" y="3828"/>
                    <a:pt x="406" y="3827"/>
                    <a:pt x="431" y="3827"/>
                  </a:cubicBezTo>
                  <a:cubicBezTo>
                    <a:pt x="462" y="3827"/>
                    <a:pt x="493" y="3829"/>
                    <a:pt x="522" y="3836"/>
                  </a:cubicBezTo>
                  <a:cubicBezTo>
                    <a:pt x="678" y="3873"/>
                    <a:pt x="893" y="3846"/>
                    <a:pt x="1050" y="3887"/>
                  </a:cubicBezTo>
                  <a:cubicBezTo>
                    <a:pt x="1136" y="3889"/>
                    <a:pt x="1223" y="3890"/>
                    <a:pt x="1309" y="3891"/>
                  </a:cubicBezTo>
                  <a:cubicBezTo>
                    <a:pt x="1416" y="3916"/>
                    <a:pt x="1670" y="3931"/>
                    <a:pt x="1891" y="3931"/>
                  </a:cubicBezTo>
                  <a:cubicBezTo>
                    <a:pt x="2031" y="3931"/>
                    <a:pt x="2159" y="3925"/>
                    <a:pt x="2226" y="3912"/>
                  </a:cubicBezTo>
                  <a:cubicBezTo>
                    <a:pt x="2286" y="3913"/>
                    <a:pt x="2347" y="3913"/>
                    <a:pt x="2408" y="3916"/>
                  </a:cubicBezTo>
                  <a:cubicBezTo>
                    <a:pt x="2572" y="3897"/>
                    <a:pt x="2737" y="3880"/>
                    <a:pt x="2901" y="3861"/>
                  </a:cubicBezTo>
                  <a:cubicBezTo>
                    <a:pt x="3315" y="3763"/>
                    <a:pt x="3735" y="3681"/>
                    <a:pt x="4109" y="3550"/>
                  </a:cubicBezTo>
                  <a:cubicBezTo>
                    <a:pt x="4426" y="3441"/>
                    <a:pt x="4808" y="3423"/>
                    <a:pt x="4907" y="3089"/>
                  </a:cubicBezTo>
                  <a:cubicBezTo>
                    <a:pt x="4931" y="3007"/>
                    <a:pt x="4932" y="2696"/>
                    <a:pt x="4906" y="2611"/>
                  </a:cubicBezTo>
                  <a:cubicBezTo>
                    <a:pt x="4886" y="2551"/>
                    <a:pt x="4819" y="2488"/>
                    <a:pt x="4792" y="2427"/>
                  </a:cubicBezTo>
                  <a:cubicBezTo>
                    <a:pt x="4699" y="2195"/>
                    <a:pt x="4644" y="2020"/>
                    <a:pt x="4522" y="1827"/>
                  </a:cubicBezTo>
                  <a:cubicBezTo>
                    <a:pt x="4159" y="1248"/>
                    <a:pt x="3722" y="867"/>
                    <a:pt x="2988" y="632"/>
                  </a:cubicBezTo>
                  <a:cubicBezTo>
                    <a:pt x="2798" y="570"/>
                    <a:pt x="2561" y="536"/>
                    <a:pt x="2328" y="536"/>
                  </a:cubicBezTo>
                  <a:cubicBezTo>
                    <a:pt x="2141" y="536"/>
                    <a:pt x="1956" y="558"/>
                    <a:pt x="1799" y="606"/>
                  </a:cubicBezTo>
                  <a:cubicBezTo>
                    <a:pt x="1598" y="668"/>
                    <a:pt x="1399" y="768"/>
                    <a:pt x="1238" y="879"/>
                  </a:cubicBezTo>
                  <a:cubicBezTo>
                    <a:pt x="1149" y="939"/>
                    <a:pt x="1078" y="1035"/>
                    <a:pt x="988" y="1093"/>
                  </a:cubicBezTo>
                  <a:lnTo>
                    <a:pt x="988" y="1068"/>
                  </a:lnTo>
                  <a:cubicBezTo>
                    <a:pt x="1047" y="1030"/>
                    <a:pt x="1076" y="957"/>
                    <a:pt x="1133" y="915"/>
                  </a:cubicBezTo>
                  <a:cubicBezTo>
                    <a:pt x="1309" y="787"/>
                    <a:pt x="1494" y="664"/>
                    <a:pt x="1709" y="579"/>
                  </a:cubicBezTo>
                  <a:cubicBezTo>
                    <a:pt x="1964" y="478"/>
                    <a:pt x="2255" y="431"/>
                    <a:pt x="2547" y="431"/>
                  </a:cubicBezTo>
                  <a:cubicBezTo>
                    <a:pt x="3019" y="431"/>
                    <a:pt x="3493" y="554"/>
                    <a:pt x="3824" y="766"/>
                  </a:cubicBezTo>
                  <a:cubicBezTo>
                    <a:pt x="3964" y="854"/>
                    <a:pt x="4089" y="969"/>
                    <a:pt x="4218" y="1071"/>
                  </a:cubicBezTo>
                  <a:cubicBezTo>
                    <a:pt x="4285" y="1142"/>
                    <a:pt x="4353" y="1212"/>
                    <a:pt x="4420" y="1282"/>
                  </a:cubicBezTo>
                  <a:cubicBezTo>
                    <a:pt x="4087" y="533"/>
                    <a:pt x="3612" y="23"/>
                    <a:pt x="2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725548" y="3478203"/>
              <a:ext cx="63828" cy="177394"/>
            </a:xfrm>
            <a:custGeom>
              <a:rect b="b" l="l" r="r" t="t"/>
              <a:pathLst>
                <a:path extrusionOk="0" h="6270" w="2256">
                  <a:moveTo>
                    <a:pt x="1754" y="0"/>
                  </a:moveTo>
                  <a:cubicBezTo>
                    <a:pt x="1678" y="211"/>
                    <a:pt x="1626" y="417"/>
                    <a:pt x="1534" y="615"/>
                  </a:cubicBezTo>
                  <a:cubicBezTo>
                    <a:pt x="1217" y="1304"/>
                    <a:pt x="819" y="1941"/>
                    <a:pt x="496" y="2635"/>
                  </a:cubicBezTo>
                  <a:cubicBezTo>
                    <a:pt x="409" y="2822"/>
                    <a:pt x="301" y="3021"/>
                    <a:pt x="201" y="3210"/>
                  </a:cubicBezTo>
                  <a:cubicBezTo>
                    <a:pt x="164" y="3276"/>
                    <a:pt x="102" y="3353"/>
                    <a:pt x="79" y="3427"/>
                  </a:cubicBezTo>
                  <a:cubicBezTo>
                    <a:pt x="79" y="3603"/>
                    <a:pt x="80" y="3780"/>
                    <a:pt x="80" y="3958"/>
                  </a:cubicBezTo>
                  <a:cubicBezTo>
                    <a:pt x="71" y="4385"/>
                    <a:pt x="63" y="4810"/>
                    <a:pt x="53" y="5237"/>
                  </a:cubicBezTo>
                  <a:cubicBezTo>
                    <a:pt x="48" y="5478"/>
                    <a:pt x="42" y="5718"/>
                    <a:pt x="37" y="5961"/>
                  </a:cubicBezTo>
                  <a:cubicBezTo>
                    <a:pt x="15" y="6044"/>
                    <a:pt x="0" y="6172"/>
                    <a:pt x="16" y="6269"/>
                  </a:cubicBezTo>
                  <a:cubicBezTo>
                    <a:pt x="28" y="6256"/>
                    <a:pt x="22" y="6266"/>
                    <a:pt x="29" y="6245"/>
                  </a:cubicBezTo>
                  <a:cubicBezTo>
                    <a:pt x="128" y="6147"/>
                    <a:pt x="180" y="6005"/>
                    <a:pt x="256" y="5888"/>
                  </a:cubicBezTo>
                  <a:cubicBezTo>
                    <a:pt x="415" y="5648"/>
                    <a:pt x="580" y="5394"/>
                    <a:pt x="739" y="5148"/>
                  </a:cubicBezTo>
                  <a:cubicBezTo>
                    <a:pt x="794" y="5061"/>
                    <a:pt x="816" y="4968"/>
                    <a:pt x="873" y="4879"/>
                  </a:cubicBezTo>
                  <a:cubicBezTo>
                    <a:pt x="1216" y="4340"/>
                    <a:pt x="1512" y="3740"/>
                    <a:pt x="1788" y="3142"/>
                  </a:cubicBezTo>
                  <a:cubicBezTo>
                    <a:pt x="1893" y="2914"/>
                    <a:pt x="2005" y="2681"/>
                    <a:pt x="2114" y="2438"/>
                  </a:cubicBezTo>
                  <a:cubicBezTo>
                    <a:pt x="2149" y="2363"/>
                    <a:pt x="2217" y="2254"/>
                    <a:pt x="2236" y="2169"/>
                  </a:cubicBezTo>
                  <a:cubicBezTo>
                    <a:pt x="2255" y="2073"/>
                    <a:pt x="2187" y="1903"/>
                    <a:pt x="2165" y="1819"/>
                  </a:cubicBezTo>
                  <a:cubicBezTo>
                    <a:pt x="2094" y="1512"/>
                    <a:pt x="2059" y="1207"/>
                    <a:pt x="1979" y="920"/>
                  </a:cubicBezTo>
                  <a:cubicBezTo>
                    <a:pt x="1919" y="702"/>
                    <a:pt x="1884" y="487"/>
                    <a:pt x="1825" y="285"/>
                  </a:cubicBezTo>
                  <a:cubicBezTo>
                    <a:pt x="1796" y="189"/>
                    <a:pt x="1804" y="74"/>
                    <a:pt x="1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727302" y="3437689"/>
              <a:ext cx="46937" cy="130117"/>
            </a:xfrm>
            <a:custGeom>
              <a:rect b="b" l="l" r="r" t="t"/>
              <a:pathLst>
                <a:path extrusionOk="0" h="4599" w="1659">
                  <a:moveTo>
                    <a:pt x="1321" y="0"/>
                  </a:moveTo>
                  <a:cubicBezTo>
                    <a:pt x="1276" y="411"/>
                    <a:pt x="1141" y="771"/>
                    <a:pt x="1001" y="1092"/>
                  </a:cubicBezTo>
                  <a:cubicBezTo>
                    <a:pt x="789" y="1580"/>
                    <a:pt x="607" y="2030"/>
                    <a:pt x="364" y="2475"/>
                  </a:cubicBezTo>
                  <a:cubicBezTo>
                    <a:pt x="274" y="2639"/>
                    <a:pt x="187" y="2803"/>
                    <a:pt x="95" y="2973"/>
                  </a:cubicBezTo>
                  <a:cubicBezTo>
                    <a:pt x="69" y="3018"/>
                    <a:pt x="18" y="3078"/>
                    <a:pt x="1" y="3126"/>
                  </a:cubicBezTo>
                  <a:cubicBezTo>
                    <a:pt x="8" y="3616"/>
                    <a:pt x="12" y="4109"/>
                    <a:pt x="20" y="4599"/>
                  </a:cubicBezTo>
                  <a:lnTo>
                    <a:pt x="33" y="4599"/>
                  </a:lnTo>
                  <a:lnTo>
                    <a:pt x="33" y="4574"/>
                  </a:lnTo>
                  <a:cubicBezTo>
                    <a:pt x="136" y="4465"/>
                    <a:pt x="222" y="4209"/>
                    <a:pt x="289" y="4064"/>
                  </a:cubicBezTo>
                  <a:cubicBezTo>
                    <a:pt x="403" y="3816"/>
                    <a:pt x="547" y="3578"/>
                    <a:pt x="667" y="3322"/>
                  </a:cubicBezTo>
                  <a:cubicBezTo>
                    <a:pt x="832" y="2967"/>
                    <a:pt x="1069" y="2629"/>
                    <a:pt x="1232" y="2275"/>
                  </a:cubicBezTo>
                  <a:cubicBezTo>
                    <a:pt x="1305" y="2118"/>
                    <a:pt x="1353" y="1977"/>
                    <a:pt x="1423" y="1813"/>
                  </a:cubicBezTo>
                  <a:cubicBezTo>
                    <a:pt x="1466" y="1711"/>
                    <a:pt x="1658" y="1290"/>
                    <a:pt x="1631" y="1159"/>
                  </a:cubicBezTo>
                  <a:cubicBezTo>
                    <a:pt x="1593" y="962"/>
                    <a:pt x="1521" y="749"/>
                    <a:pt x="1465" y="560"/>
                  </a:cubicBezTo>
                  <a:cubicBezTo>
                    <a:pt x="1418" y="397"/>
                    <a:pt x="1407" y="125"/>
                    <a:pt x="1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719211" y="3367413"/>
              <a:ext cx="31857" cy="72061"/>
            </a:xfrm>
            <a:custGeom>
              <a:rect b="b" l="l" r="r" t="t"/>
              <a:pathLst>
                <a:path extrusionOk="0" h="2547" w="1126">
                  <a:moveTo>
                    <a:pt x="912" y="1"/>
                  </a:moveTo>
                  <a:cubicBezTo>
                    <a:pt x="892" y="146"/>
                    <a:pt x="797" y="262"/>
                    <a:pt x="735" y="371"/>
                  </a:cubicBezTo>
                  <a:cubicBezTo>
                    <a:pt x="602" y="613"/>
                    <a:pt x="493" y="859"/>
                    <a:pt x="345" y="1087"/>
                  </a:cubicBezTo>
                  <a:cubicBezTo>
                    <a:pt x="310" y="1141"/>
                    <a:pt x="215" y="1221"/>
                    <a:pt x="199" y="1279"/>
                  </a:cubicBezTo>
                  <a:cubicBezTo>
                    <a:pt x="195" y="1280"/>
                    <a:pt x="282" y="1375"/>
                    <a:pt x="288" y="1383"/>
                  </a:cubicBezTo>
                  <a:cubicBezTo>
                    <a:pt x="330" y="1455"/>
                    <a:pt x="352" y="1594"/>
                    <a:pt x="320" y="1695"/>
                  </a:cubicBezTo>
                  <a:cubicBezTo>
                    <a:pt x="288" y="1798"/>
                    <a:pt x="221" y="1910"/>
                    <a:pt x="159" y="1990"/>
                  </a:cubicBezTo>
                  <a:cubicBezTo>
                    <a:pt x="112" y="2051"/>
                    <a:pt x="32" y="2087"/>
                    <a:pt x="0" y="2167"/>
                  </a:cubicBezTo>
                  <a:cubicBezTo>
                    <a:pt x="42" y="2227"/>
                    <a:pt x="45" y="2374"/>
                    <a:pt x="45" y="2465"/>
                  </a:cubicBezTo>
                  <a:cubicBezTo>
                    <a:pt x="149" y="2472"/>
                    <a:pt x="189" y="2519"/>
                    <a:pt x="263" y="2547"/>
                  </a:cubicBezTo>
                  <a:cubicBezTo>
                    <a:pt x="314" y="2359"/>
                    <a:pt x="468" y="2195"/>
                    <a:pt x="548" y="2023"/>
                  </a:cubicBezTo>
                  <a:cubicBezTo>
                    <a:pt x="689" y="1719"/>
                    <a:pt x="813" y="1444"/>
                    <a:pt x="942" y="1114"/>
                  </a:cubicBezTo>
                  <a:cubicBezTo>
                    <a:pt x="967" y="1053"/>
                    <a:pt x="1126" y="671"/>
                    <a:pt x="1120" y="627"/>
                  </a:cubicBezTo>
                  <a:cubicBezTo>
                    <a:pt x="1057" y="418"/>
                    <a:pt x="990" y="212"/>
                    <a:pt x="928" y="2"/>
                  </a:cubicBezTo>
                  <a:cubicBezTo>
                    <a:pt x="921" y="2"/>
                    <a:pt x="916" y="2"/>
                    <a:pt x="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705433" y="3232461"/>
              <a:ext cx="43089" cy="76588"/>
            </a:xfrm>
            <a:custGeom>
              <a:rect b="b" l="l" r="r" t="t"/>
              <a:pathLst>
                <a:path extrusionOk="0" h="2707" w="1523">
                  <a:moveTo>
                    <a:pt x="403" y="589"/>
                  </a:moveTo>
                  <a:lnTo>
                    <a:pt x="403" y="589"/>
                  </a:lnTo>
                  <a:cubicBezTo>
                    <a:pt x="493" y="693"/>
                    <a:pt x="407" y="925"/>
                    <a:pt x="381" y="1028"/>
                  </a:cubicBezTo>
                  <a:lnTo>
                    <a:pt x="368" y="1028"/>
                  </a:lnTo>
                  <a:cubicBezTo>
                    <a:pt x="368" y="989"/>
                    <a:pt x="370" y="951"/>
                    <a:pt x="370" y="911"/>
                  </a:cubicBezTo>
                  <a:cubicBezTo>
                    <a:pt x="400" y="864"/>
                    <a:pt x="403" y="669"/>
                    <a:pt x="403" y="589"/>
                  </a:cubicBezTo>
                  <a:close/>
                  <a:moveTo>
                    <a:pt x="605" y="749"/>
                  </a:moveTo>
                  <a:cubicBezTo>
                    <a:pt x="641" y="796"/>
                    <a:pt x="640" y="962"/>
                    <a:pt x="625" y="1047"/>
                  </a:cubicBezTo>
                  <a:cubicBezTo>
                    <a:pt x="589" y="1252"/>
                    <a:pt x="503" y="1492"/>
                    <a:pt x="355" y="1582"/>
                  </a:cubicBezTo>
                  <a:cubicBezTo>
                    <a:pt x="355" y="1574"/>
                    <a:pt x="356" y="1565"/>
                    <a:pt x="356" y="1558"/>
                  </a:cubicBezTo>
                  <a:cubicBezTo>
                    <a:pt x="404" y="1497"/>
                    <a:pt x="399" y="1395"/>
                    <a:pt x="426" y="1315"/>
                  </a:cubicBezTo>
                  <a:cubicBezTo>
                    <a:pt x="490" y="1136"/>
                    <a:pt x="595" y="975"/>
                    <a:pt x="605" y="749"/>
                  </a:cubicBezTo>
                  <a:close/>
                  <a:moveTo>
                    <a:pt x="748" y="1373"/>
                  </a:moveTo>
                  <a:lnTo>
                    <a:pt x="748" y="1373"/>
                  </a:lnTo>
                  <a:cubicBezTo>
                    <a:pt x="814" y="1482"/>
                    <a:pt x="633" y="1696"/>
                    <a:pt x="585" y="1744"/>
                  </a:cubicBezTo>
                  <a:cubicBezTo>
                    <a:pt x="556" y="1744"/>
                    <a:pt x="544" y="1744"/>
                    <a:pt x="534" y="1744"/>
                  </a:cubicBezTo>
                  <a:cubicBezTo>
                    <a:pt x="524" y="1744"/>
                    <a:pt x="515" y="1744"/>
                    <a:pt x="493" y="1741"/>
                  </a:cubicBezTo>
                  <a:lnTo>
                    <a:pt x="506" y="1728"/>
                  </a:lnTo>
                  <a:cubicBezTo>
                    <a:pt x="580" y="1609"/>
                    <a:pt x="705" y="1513"/>
                    <a:pt x="748" y="1373"/>
                  </a:cubicBezTo>
                  <a:close/>
                  <a:moveTo>
                    <a:pt x="90" y="1"/>
                  </a:moveTo>
                  <a:cubicBezTo>
                    <a:pt x="77" y="60"/>
                    <a:pt x="39" y="104"/>
                    <a:pt x="25" y="155"/>
                  </a:cubicBezTo>
                  <a:cubicBezTo>
                    <a:pt x="0" y="242"/>
                    <a:pt x="64" y="323"/>
                    <a:pt x="85" y="377"/>
                  </a:cubicBezTo>
                  <a:cubicBezTo>
                    <a:pt x="135" y="509"/>
                    <a:pt x="135" y="665"/>
                    <a:pt x="166" y="818"/>
                  </a:cubicBezTo>
                  <a:cubicBezTo>
                    <a:pt x="134" y="1303"/>
                    <a:pt x="102" y="1790"/>
                    <a:pt x="70" y="2276"/>
                  </a:cubicBezTo>
                  <a:lnTo>
                    <a:pt x="83" y="2276"/>
                  </a:lnTo>
                  <a:lnTo>
                    <a:pt x="83" y="2250"/>
                  </a:lnTo>
                  <a:cubicBezTo>
                    <a:pt x="172" y="2194"/>
                    <a:pt x="243" y="2122"/>
                    <a:pt x="356" y="2088"/>
                  </a:cubicBezTo>
                  <a:cubicBezTo>
                    <a:pt x="416" y="2071"/>
                    <a:pt x="477" y="2063"/>
                    <a:pt x="537" y="2063"/>
                  </a:cubicBezTo>
                  <a:cubicBezTo>
                    <a:pt x="890" y="2063"/>
                    <a:pt x="1240" y="2329"/>
                    <a:pt x="1370" y="2510"/>
                  </a:cubicBezTo>
                  <a:cubicBezTo>
                    <a:pt x="1418" y="2577"/>
                    <a:pt x="1453" y="2660"/>
                    <a:pt x="1520" y="2706"/>
                  </a:cubicBezTo>
                  <a:cubicBezTo>
                    <a:pt x="1520" y="2671"/>
                    <a:pt x="1522" y="2638"/>
                    <a:pt x="1522" y="2603"/>
                  </a:cubicBezTo>
                  <a:cubicBezTo>
                    <a:pt x="1489" y="2545"/>
                    <a:pt x="1508" y="2465"/>
                    <a:pt x="1488" y="2395"/>
                  </a:cubicBezTo>
                  <a:cubicBezTo>
                    <a:pt x="1442" y="2240"/>
                    <a:pt x="1406" y="2078"/>
                    <a:pt x="1355" y="1914"/>
                  </a:cubicBezTo>
                  <a:cubicBezTo>
                    <a:pt x="1178" y="1348"/>
                    <a:pt x="995" y="597"/>
                    <a:pt x="575" y="269"/>
                  </a:cubicBezTo>
                  <a:cubicBezTo>
                    <a:pt x="429" y="155"/>
                    <a:pt x="272" y="86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710893" y="3357171"/>
              <a:ext cx="33527" cy="44646"/>
            </a:xfrm>
            <a:custGeom>
              <a:rect b="b" l="l" r="r" t="t"/>
              <a:pathLst>
                <a:path extrusionOk="0" h="1578" w="1185">
                  <a:moveTo>
                    <a:pt x="1120" y="1"/>
                  </a:moveTo>
                  <a:cubicBezTo>
                    <a:pt x="880" y="18"/>
                    <a:pt x="665" y="69"/>
                    <a:pt x="498" y="168"/>
                  </a:cubicBezTo>
                  <a:cubicBezTo>
                    <a:pt x="345" y="260"/>
                    <a:pt x="204" y="425"/>
                    <a:pt x="1" y="456"/>
                  </a:cubicBezTo>
                  <a:cubicBezTo>
                    <a:pt x="1" y="568"/>
                    <a:pt x="46" y="655"/>
                    <a:pt x="72" y="741"/>
                  </a:cubicBezTo>
                  <a:cubicBezTo>
                    <a:pt x="98" y="898"/>
                    <a:pt x="126" y="1052"/>
                    <a:pt x="152" y="1207"/>
                  </a:cubicBezTo>
                  <a:cubicBezTo>
                    <a:pt x="174" y="1306"/>
                    <a:pt x="133" y="1498"/>
                    <a:pt x="210" y="1546"/>
                  </a:cubicBezTo>
                  <a:cubicBezTo>
                    <a:pt x="236" y="1565"/>
                    <a:pt x="324" y="1578"/>
                    <a:pt x="367" y="1578"/>
                  </a:cubicBezTo>
                  <a:cubicBezTo>
                    <a:pt x="378" y="1578"/>
                    <a:pt x="386" y="1577"/>
                    <a:pt x="389" y="1575"/>
                  </a:cubicBezTo>
                  <a:cubicBezTo>
                    <a:pt x="459" y="1508"/>
                    <a:pt x="493" y="1415"/>
                    <a:pt x="549" y="1334"/>
                  </a:cubicBezTo>
                  <a:cubicBezTo>
                    <a:pt x="710" y="1098"/>
                    <a:pt x="860" y="866"/>
                    <a:pt x="1004" y="607"/>
                  </a:cubicBezTo>
                  <a:cubicBezTo>
                    <a:pt x="1044" y="531"/>
                    <a:pt x="1175" y="341"/>
                    <a:pt x="1180" y="248"/>
                  </a:cubicBezTo>
                  <a:cubicBezTo>
                    <a:pt x="1184" y="171"/>
                    <a:pt x="1126" y="95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742353" y="3582458"/>
              <a:ext cx="66063" cy="121912"/>
            </a:xfrm>
            <a:custGeom>
              <a:rect b="b" l="l" r="r" t="t"/>
              <a:pathLst>
                <a:path extrusionOk="0" h="4309" w="2335">
                  <a:moveTo>
                    <a:pt x="1898" y="1"/>
                  </a:moveTo>
                  <a:cubicBezTo>
                    <a:pt x="1719" y="449"/>
                    <a:pt x="1513" y="856"/>
                    <a:pt x="1315" y="1280"/>
                  </a:cubicBezTo>
                  <a:cubicBezTo>
                    <a:pt x="1250" y="1415"/>
                    <a:pt x="1148" y="1552"/>
                    <a:pt x="1084" y="1689"/>
                  </a:cubicBezTo>
                  <a:cubicBezTo>
                    <a:pt x="962" y="1949"/>
                    <a:pt x="844" y="2205"/>
                    <a:pt x="693" y="2443"/>
                  </a:cubicBezTo>
                  <a:cubicBezTo>
                    <a:pt x="539" y="2685"/>
                    <a:pt x="382" y="2926"/>
                    <a:pt x="213" y="3157"/>
                  </a:cubicBezTo>
                  <a:cubicBezTo>
                    <a:pt x="148" y="3246"/>
                    <a:pt x="28" y="3330"/>
                    <a:pt x="1" y="3449"/>
                  </a:cubicBezTo>
                  <a:cubicBezTo>
                    <a:pt x="207" y="3666"/>
                    <a:pt x="414" y="3880"/>
                    <a:pt x="620" y="4096"/>
                  </a:cubicBezTo>
                  <a:cubicBezTo>
                    <a:pt x="667" y="4146"/>
                    <a:pt x="761" y="4308"/>
                    <a:pt x="827" y="4308"/>
                  </a:cubicBezTo>
                  <a:cubicBezTo>
                    <a:pt x="830" y="4308"/>
                    <a:pt x="833" y="4308"/>
                    <a:pt x="835" y="4307"/>
                  </a:cubicBezTo>
                  <a:cubicBezTo>
                    <a:pt x="936" y="4272"/>
                    <a:pt x="988" y="4147"/>
                    <a:pt x="1048" y="4066"/>
                  </a:cubicBezTo>
                  <a:cubicBezTo>
                    <a:pt x="1181" y="3878"/>
                    <a:pt x="1322" y="3694"/>
                    <a:pt x="1461" y="3506"/>
                  </a:cubicBezTo>
                  <a:cubicBezTo>
                    <a:pt x="1625" y="3282"/>
                    <a:pt x="1831" y="3090"/>
                    <a:pt x="2003" y="2872"/>
                  </a:cubicBezTo>
                  <a:cubicBezTo>
                    <a:pt x="2083" y="2770"/>
                    <a:pt x="2205" y="2686"/>
                    <a:pt x="2269" y="2567"/>
                  </a:cubicBezTo>
                  <a:cubicBezTo>
                    <a:pt x="2334" y="2443"/>
                    <a:pt x="2276" y="2118"/>
                    <a:pt x="2243" y="1985"/>
                  </a:cubicBezTo>
                  <a:cubicBezTo>
                    <a:pt x="2134" y="1545"/>
                    <a:pt x="2112" y="1018"/>
                    <a:pt x="2001" y="571"/>
                  </a:cubicBezTo>
                  <a:cubicBezTo>
                    <a:pt x="1967" y="433"/>
                    <a:pt x="1959" y="95"/>
                    <a:pt x="1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727387" y="3545735"/>
              <a:ext cx="68355" cy="130626"/>
            </a:xfrm>
            <a:custGeom>
              <a:rect b="b" l="l" r="r" t="t"/>
              <a:pathLst>
                <a:path extrusionOk="0" h="4617" w="2416">
                  <a:moveTo>
                    <a:pt x="2195" y="0"/>
                  </a:moveTo>
                  <a:cubicBezTo>
                    <a:pt x="2180" y="117"/>
                    <a:pt x="2112" y="217"/>
                    <a:pt x="2071" y="307"/>
                  </a:cubicBezTo>
                  <a:cubicBezTo>
                    <a:pt x="1966" y="538"/>
                    <a:pt x="1860" y="756"/>
                    <a:pt x="1760" y="973"/>
                  </a:cubicBezTo>
                  <a:cubicBezTo>
                    <a:pt x="1412" y="1716"/>
                    <a:pt x="1046" y="2449"/>
                    <a:pt x="616" y="3119"/>
                  </a:cubicBezTo>
                  <a:cubicBezTo>
                    <a:pt x="473" y="3339"/>
                    <a:pt x="332" y="3560"/>
                    <a:pt x="188" y="3782"/>
                  </a:cubicBezTo>
                  <a:cubicBezTo>
                    <a:pt x="126" y="3876"/>
                    <a:pt x="20" y="3967"/>
                    <a:pt x="1" y="4102"/>
                  </a:cubicBezTo>
                  <a:cubicBezTo>
                    <a:pt x="140" y="4218"/>
                    <a:pt x="274" y="4551"/>
                    <a:pt x="443" y="4617"/>
                  </a:cubicBezTo>
                  <a:lnTo>
                    <a:pt x="443" y="4603"/>
                  </a:lnTo>
                  <a:cubicBezTo>
                    <a:pt x="671" y="4384"/>
                    <a:pt x="864" y="4015"/>
                    <a:pt x="1042" y="3737"/>
                  </a:cubicBezTo>
                  <a:cubicBezTo>
                    <a:pt x="1359" y="3247"/>
                    <a:pt x="1660" y="2728"/>
                    <a:pt x="1915" y="2180"/>
                  </a:cubicBezTo>
                  <a:cubicBezTo>
                    <a:pt x="1976" y="2050"/>
                    <a:pt x="2071" y="1914"/>
                    <a:pt x="2131" y="1783"/>
                  </a:cubicBezTo>
                  <a:cubicBezTo>
                    <a:pt x="2205" y="1623"/>
                    <a:pt x="2250" y="1475"/>
                    <a:pt x="2321" y="1309"/>
                  </a:cubicBezTo>
                  <a:cubicBezTo>
                    <a:pt x="2343" y="1257"/>
                    <a:pt x="2392" y="1178"/>
                    <a:pt x="2402" y="1117"/>
                  </a:cubicBezTo>
                  <a:cubicBezTo>
                    <a:pt x="2416" y="1041"/>
                    <a:pt x="2362" y="889"/>
                    <a:pt x="2344" y="819"/>
                  </a:cubicBezTo>
                  <a:lnTo>
                    <a:pt x="22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757631" y="4627497"/>
              <a:ext cx="244758" cy="94638"/>
            </a:xfrm>
            <a:custGeom>
              <a:rect b="b" l="l" r="r" t="t"/>
              <a:pathLst>
                <a:path extrusionOk="0" h="3345" w="8651">
                  <a:moveTo>
                    <a:pt x="1515" y="1334"/>
                  </a:moveTo>
                  <a:cubicBezTo>
                    <a:pt x="1527" y="1347"/>
                    <a:pt x="1520" y="1338"/>
                    <a:pt x="1528" y="1360"/>
                  </a:cubicBezTo>
                  <a:cubicBezTo>
                    <a:pt x="1434" y="1421"/>
                    <a:pt x="1360" y="1536"/>
                    <a:pt x="1291" y="1627"/>
                  </a:cubicBezTo>
                  <a:cubicBezTo>
                    <a:pt x="1146" y="1812"/>
                    <a:pt x="958" y="1973"/>
                    <a:pt x="814" y="2159"/>
                  </a:cubicBezTo>
                  <a:cubicBezTo>
                    <a:pt x="764" y="2226"/>
                    <a:pt x="713" y="2315"/>
                    <a:pt x="641" y="2363"/>
                  </a:cubicBezTo>
                  <a:lnTo>
                    <a:pt x="641" y="2337"/>
                  </a:lnTo>
                  <a:cubicBezTo>
                    <a:pt x="737" y="2239"/>
                    <a:pt x="787" y="2078"/>
                    <a:pt x="868" y="1966"/>
                  </a:cubicBezTo>
                  <a:cubicBezTo>
                    <a:pt x="967" y="1835"/>
                    <a:pt x="1112" y="1738"/>
                    <a:pt x="1213" y="1613"/>
                  </a:cubicBezTo>
                  <a:cubicBezTo>
                    <a:pt x="1251" y="1565"/>
                    <a:pt x="1284" y="1508"/>
                    <a:pt x="1332" y="1472"/>
                  </a:cubicBezTo>
                  <a:cubicBezTo>
                    <a:pt x="1396" y="1427"/>
                    <a:pt x="1461" y="1389"/>
                    <a:pt x="1515" y="1334"/>
                  </a:cubicBezTo>
                  <a:close/>
                  <a:moveTo>
                    <a:pt x="1899" y="1536"/>
                  </a:moveTo>
                  <a:cubicBezTo>
                    <a:pt x="1834" y="1632"/>
                    <a:pt x="1732" y="1701"/>
                    <a:pt x="1662" y="1789"/>
                  </a:cubicBezTo>
                  <a:cubicBezTo>
                    <a:pt x="1480" y="2023"/>
                    <a:pt x="1287" y="2238"/>
                    <a:pt x="1105" y="2475"/>
                  </a:cubicBezTo>
                  <a:cubicBezTo>
                    <a:pt x="1017" y="2591"/>
                    <a:pt x="859" y="2705"/>
                    <a:pt x="813" y="2857"/>
                  </a:cubicBezTo>
                  <a:lnTo>
                    <a:pt x="800" y="2857"/>
                  </a:lnTo>
                  <a:cubicBezTo>
                    <a:pt x="800" y="2831"/>
                    <a:pt x="801" y="2806"/>
                    <a:pt x="801" y="2779"/>
                  </a:cubicBezTo>
                  <a:cubicBezTo>
                    <a:pt x="864" y="2696"/>
                    <a:pt x="881" y="2582"/>
                    <a:pt x="937" y="2497"/>
                  </a:cubicBezTo>
                  <a:cubicBezTo>
                    <a:pt x="1048" y="2327"/>
                    <a:pt x="1207" y="2188"/>
                    <a:pt x="1335" y="2029"/>
                  </a:cubicBezTo>
                  <a:cubicBezTo>
                    <a:pt x="1453" y="1914"/>
                    <a:pt x="1572" y="1802"/>
                    <a:pt x="1691" y="1687"/>
                  </a:cubicBezTo>
                  <a:cubicBezTo>
                    <a:pt x="1754" y="1639"/>
                    <a:pt x="1828" y="1601"/>
                    <a:pt x="1874" y="1536"/>
                  </a:cubicBezTo>
                  <a:close/>
                  <a:moveTo>
                    <a:pt x="1903" y="2117"/>
                  </a:moveTo>
                  <a:cubicBezTo>
                    <a:pt x="1914" y="2130"/>
                    <a:pt x="1906" y="2120"/>
                    <a:pt x="1916" y="2142"/>
                  </a:cubicBezTo>
                  <a:cubicBezTo>
                    <a:pt x="1746" y="2254"/>
                    <a:pt x="1632" y="2500"/>
                    <a:pt x="1517" y="2664"/>
                  </a:cubicBezTo>
                  <a:cubicBezTo>
                    <a:pt x="1461" y="2742"/>
                    <a:pt x="1379" y="2808"/>
                    <a:pt x="1344" y="2905"/>
                  </a:cubicBezTo>
                  <a:lnTo>
                    <a:pt x="1331" y="2905"/>
                  </a:lnTo>
                  <a:cubicBezTo>
                    <a:pt x="1331" y="2872"/>
                    <a:pt x="1332" y="2837"/>
                    <a:pt x="1332" y="2802"/>
                  </a:cubicBezTo>
                  <a:cubicBezTo>
                    <a:pt x="1365" y="2763"/>
                    <a:pt x="1370" y="2708"/>
                    <a:pt x="1400" y="2662"/>
                  </a:cubicBezTo>
                  <a:cubicBezTo>
                    <a:pt x="1445" y="2593"/>
                    <a:pt x="1506" y="2526"/>
                    <a:pt x="1559" y="2459"/>
                  </a:cubicBezTo>
                  <a:cubicBezTo>
                    <a:pt x="1658" y="2334"/>
                    <a:pt x="1810" y="2247"/>
                    <a:pt x="1903" y="2117"/>
                  </a:cubicBezTo>
                  <a:close/>
                  <a:moveTo>
                    <a:pt x="1879" y="2596"/>
                  </a:moveTo>
                  <a:lnTo>
                    <a:pt x="1879" y="2596"/>
                  </a:lnTo>
                  <a:cubicBezTo>
                    <a:pt x="1877" y="2604"/>
                    <a:pt x="1877" y="2612"/>
                    <a:pt x="1877" y="2620"/>
                  </a:cubicBezTo>
                  <a:cubicBezTo>
                    <a:pt x="1781" y="2742"/>
                    <a:pt x="1765" y="3027"/>
                    <a:pt x="1559" y="3027"/>
                  </a:cubicBezTo>
                  <a:cubicBezTo>
                    <a:pt x="1559" y="2990"/>
                    <a:pt x="1559" y="2958"/>
                    <a:pt x="1573" y="2937"/>
                  </a:cubicBezTo>
                  <a:cubicBezTo>
                    <a:pt x="1602" y="2853"/>
                    <a:pt x="1806" y="2641"/>
                    <a:pt x="1879" y="2596"/>
                  </a:cubicBezTo>
                  <a:close/>
                  <a:moveTo>
                    <a:pt x="4000" y="0"/>
                  </a:moveTo>
                  <a:cubicBezTo>
                    <a:pt x="3895" y="73"/>
                    <a:pt x="3724" y="53"/>
                    <a:pt x="3586" y="86"/>
                  </a:cubicBezTo>
                  <a:cubicBezTo>
                    <a:pt x="3263" y="162"/>
                    <a:pt x="2837" y="153"/>
                    <a:pt x="2536" y="269"/>
                  </a:cubicBezTo>
                  <a:cubicBezTo>
                    <a:pt x="1895" y="517"/>
                    <a:pt x="1589" y="1159"/>
                    <a:pt x="1062" y="1530"/>
                  </a:cubicBezTo>
                  <a:cubicBezTo>
                    <a:pt x="907" y="1639"/>
                    <a:pt x="748" y="1725"/>
                    <a:pt x="589" y="1831"/>
                  </a:cubicBezTo>
                  <a:cubicBezTo>
                    <a:pt x="515" y="1879"/>
                    <a:pt x="451" y="1956"/>
                    <a:pt x="378" y="2007"/>
                  </a:cubicBezTo>
                  <a:cubicBezTo>
                    <a:pt x="314" y="2052"/>
                    <a:pt x="166" y="2158"/>
                    <a:pt x="128" y="2220"/>
                  </a:cubicBezTo>
                  <a:cubicBezTo>
                    <a:pt x="86" y="2401"/>
                    <a:pt x="42" y="2581"/>
                    <a:pt x="0" y="2761"/>
                  </a:cubicBezTo>
                  <a:cubicBezTo>
                    <a:pt x="298" y="2950"/>
                    <a:pt x="769" y="2974"/>
                    <a:pt x="1156" y="3070"/>
                  </a:cubicBezTo>
                  <a:cubicBezTo>
                    <a:pt x="1300" y="3106"/>
                    <a:pt x="1460" y="3084"/>
                    <a:pt x="1594" y="3119"/>
                  </a:cubicBezTo>
                  <a:cubicBezTo>
                    <a:pt x="1761" y="3132"/>
                    <a:pt x="1931" y="3142"/>
                    <a:pt x="2098" y="3155"/>
                  </a:cubicBezTo>
                  <a:cubicBezTo>
                    <a:pt x="2408" y="3231"/>
                    <a:pt x="2774" y="3190"/>
                    <a:pt x="3090" y="3266"/>
                  </a:cubicBezTo>
                  <a:lnTo>
                    <a:pt x="3373" y="3272"/>
                  </a:lnTo>
                  <a:cubicBezTo>
                    <a:pt x="3432" y="3286"/>
                    <a:pt x="3498" y="3288"/>
                    <a:pt x="3567" y="3288"/>
                  </a:cubicBezTo>
                  <a:cubicBezTo>
                    <a:pt x="3602" y="3288"/>
                    <a:pt x="3637" y="3287"/>
                    <a:pt x="3672" y="3287"/>
                  </a:cubicBezTo>
                  <a:cubicBezTo>
                    <a:pt x="3750" y="3287"/>
                    <a:pt x="3828" y="3290"/>
                    <a:pt x="3903" y="3308"/>
                  </a:cubicBezTo>
                  <a:cubicBezTo>
                    <a:pt x="4020" y="3336"/>
                    <a:pt x="4140" y="3343"/>
                    <a:pt x="4263" y="3343"/>
                  </a:cubicBezTo>
                  <a:cubicBezTo>
                    <a:pt x="4382" y="3343"/>
                    <a:pt x="4503" y="3336"/>
                    <a:pt x="4625" y="3336"/>
                  </a:cubicBezTo>
                  <a:cubicBezTo>
                    <a:pt x="4646" y="3336"/>
                    <a:pt x="4668" y="3337"/>
                    <a:pt x="4689" y="3337"/>
                  </a:cubicBezTo>
                  <a:cubicBezTo>
                    <a:pt x="4889" y="3342"/>
                    <a:pt x="5085" y="3345"/>
                    <a:pt x="5277" y="3345"/>
                  </a:cubicBezTo>
                  <a:cubicBezTo>
                    <a:pt x="5948" y="3345"/>
                    <a:pt x="6568" y="3308"/>
                    <a:pt x="7135" y="3170"/>
                  </a:cubicBezTo>
                  <a:cubicBezTo>
                    <a:pt x="7257" y="3155"/>
                    <a:pt x="7377" y="3141"/>
                    <a:pt x="7498" y="3126"/>
                  </a:cubicBezTo>
                  <a:cubicBezTo>
                    <a:pt x="7828" y="3052"/>
                    <a:pt x="8158" y="2982"/>
                    <a:pt x="8410" y="2822"/>
                  </a:cubicBezTo>
                  <a:cubicBezTo>
                    <a:pt x="8507" y="2758"/>
                    <a:pt x="8565" y="2662"/>
                    <a:pt x="8647" y="2582"/>
                  </a:cubicBezTo>
                  <a:cubicBezTo>
                    <a:pt x="8649" y="2542"/>
                    <a:pt x="8651" y="2501"/>
                    <a:pt x="8636" y="2479"/>
                  </a:cubicBezTo>
                  <a:cubicBezTo>
                    <a:pt x="8600" y="2366"/>
                    <a:pt x="8494" y="2319"/>
                    <a:pt x="8410" y="2254"/>
                  </a:cubicBezTo>
                  <a:cubicBezTo>
                    <a:pt x="8203" y="2100"/>
                    <a:pt x="7985" y="1950"/>
                    <a:pt x="7773" y="1802"/>
                  </a:cubicBezTo>
                  <a:cubicBezTo>
                    <a:pt x="7159" y="1373"/>
                    <a:pt x="6326" y="1158"/>
                    <a:pt x="5611" y="823"/>
                  </a:cubicBezTo>
                  <a:cubicBezTo>
                    <a:pt x="5085" y="578"/>
                    <a:pt x="4673" y="69"/>
                    <a:pt x="4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593624" y="3050517"/>
              <a:ext cx="164577" cy="248493"/>
            </a:xfrm>
            <a:custGeom>
              <a:rect b="b" l="l" r="r" t="t"/>
              <a:pathLst>
                <a:path extrusionOk="0" h="8783" w="5817">
                  <a:moveTo>
                    <a:pt x="2399" y="1213"/>
                  </a:moveTo>
                  <a:cubicBezTo>
                    <a:pt x="2475" y="1213"/>
                    <a:pt x="2511" y="1228"/>
                    <a:pt x="2567" y="1243"/>
                  </a:cubicBezTo>
                  <a:cubicBezTo>
                    <a:pt x="2591" y="1277"/>
                    <a:pt x="2618" y="1314"/>
                    <a:pt x="2641" y="1349"/>
                  </a:cubicBezTo>
                  <a:cubicBezTo>
                    <a:pt x="2597" y="1346"/>
                    <a:pt x="2555" y="1346"/>
                    <a:pt x="2511" y="1344"/>
                  </a:cubicBezTo>
                  <a:cubicBezTo>
                    <a:pt x="2462" y="1307"/>
                    <a:pt x="2363" y="1307"/>
                    <a:pt x="2334" y="1250"/>
                  </a:cubicBezTo>
                  <a:lnTo>
                    <a:pt x="2334" y="1250"/>
                  </a:lnTo>
                  <a:cubicBezTo>
                    <a:pt x="2337" y="1251"/>
                    <a:pt x="2341" y="1251"/>
                    <a:pt x="2346" y="1251"/>
                  </a:cubicBezTo>
                  <a:cubicBezTo>
                    <a:pt x="2363" y="1237"/>
                    <a:pt x="2382" y="1228"/>
                    <a:pt x="2399" y="1213"/>
                  </a:cubicBezTo>
                  <a:close/>
                  <a:moveTo>
                    <a:pt x="2658" y="1141"/>
                  </a:moveTo>
                  <a:cubicBezTo>
                    <a:pt x="2714" y="1141"/>
                    <a:pt x="2759" y="1147"/>
                    <a:pt x="2788" y="1170"/>
                  </a:cubicBezTo>
                  <a:cubicBezTo>
                    <a:pt x="2894" y="1200"/>
                    <a:pt x="2919" y="1280"/>
                    <a:pt x="2952" y="1381"/>
                  </a:cubicBezTo>
                  <a:lnTo>
                    <a:pt x="2926" y="1381"/>
                  </a:lnTo>
                  <a:cubicBezTo>
                    <a:pt x="2823" y="1298"/>
                    <a:pt x="2684" y="1266"/>
                    <a:pt x="2581" y="1179"/>
                  </a:cubicBezTo>
                  <a:lnTo>
                    <a:pt x="2593" y="1179"/>
                  </a:lnTo>
                  <a:cubicBezTo>
                    <a:pt x="2612" y="1163"/>
                    <a:pt x="2641" y="1157"/>
                    <a:pt x="2658" y="1141"/>
                  </a:cubicBezTo>
                  <a:close/>
                  <a:moveTo>
                    <a:pt x="2917" y="1161"/>
                  </a:moveTo>
                  <a:cubicBezTo>
                    <a:pt x="3106" y="1161"/>
                    <a:pt x="3221" y="1261"/>
                    <a:pt x="3235" y="1426"/>
                  </a:cubicBezTo>
                  <a:lnTo>
                    <a:pt x="3222" y="1426"/>
                  </a:lnTo>
                  <a:cubicBezTo>
                    <a:pt x="3129" y="1337"/>
                    <a:pt x="2991" y="1259"/>
                    <a:pt x="2891" y="1174"/>
                  </a:cubicBezTo>
                  <a:cubicBezTo>
                    <a:pt x="2913" y="1164"/>
                    <a:pt x="2903" y="1170"/>
                    <a:pt x="2917" y="1161"/>
                  </a:cubicBezTo>
                  <a:close/>
                  <a:moveTo>
                    <a:pt x="3187" y="1192"/>
                  </a:moveTo>
                  <a:cubicBezTo>
                    <a:pt x="3294" y="1193"/>
                    <a:pt x="3392" y="1248"/>
                    <a:pt x="3417" y="1327"/>
                  </a:cubicBezTo>
                  <a:cubicBezTo>
                    <a:pt x="3442" y="1356"/>
                    <a:pt x="3442" y="1387"/>
                    <a:pt x="3440" y="1443"/>
                  </a:cubicBezTo>
                  <a:lnTo>
                    <a:pt x="3427" y="1443"/>
                  </a:lnTo>
                  <a:lnTo>
                    <a:pt x="3187" y="1192"/>
                  </a:lnTo>
                  <a:close/>
                  <a:moveTo>
                    <a:pt x="5447" y="1343"/>
                  </a:moveTo>
                  <a:cubicBezTo>
                    <a:pt x="5496" y="1343"/>
                    <a:pt x="5527" y="1350"/>
                    <a:pt x="5563" y="1357"/>
                  </a:cubicBezTo>
                  <a:cubicBezTo>
                    <a:pt x="5578" y="1389"/>
                    <a:pt x="5591" y="1410"/>
                    <a:pt x="5599" y="1448"/>
                  </a:cubicBezTo>
                  <a:cubicBezTo>
                    <a:pt x="5594" y="1450"/>
                    <a:pt x="5591" y="1450"/>
                    <a:pt x="5586" y="1450"/>
                  </a:cubicBezTo>
                  <a:cubicBezTo>
                    <a:pt x="5566" y="1435"/>
                    <a:pt x="5540" y="1430"/>
                    <a:pt x="5512" y="1430"/>
                  </a:cubicBezTo>
                  <a:cubicBezTo>
                    <a:pt x="5452" y="1430"/>
                    <a:pt x="5384" y="1456"/>
                    <a:pt x="5354" y="1469"/>
                  </a:cubicBezTo>
                  <a:lnTo>
                    <a:pt x="5354" y="1432"/>
                  </a:lnTo>
                  <a:cubicBezTo>
                    <a:pt x="5384" y="1402"/>
                    <a:pt x="5416" y="1373"/>
                    <a:pt x="5447" y="1343"/>
                  </a:cubicBezTo>
                  <a:close/>
                  <a:moveTo>
                    <a:pt x="3497" y="1264"/>
                  </a:moveTo>
                  <a:lnTo>
                    <a:pt x="3497" y="1264"/>
                  </a:lnTo>
                  <a:cubicBezTo>
                    <a:pt x="3608" y="1298"/>
                    <a:pt x="3676" y="1414"/>
                    <a:pt x="3621" y="1538"/>
                  </a:cubicBezTo>
                  <a:cubicBezTo>
                    <a:pt x="3609" y="1525"/>
                    <a:pt x="3616" y="1533"/>
                    <a:pt x="3608" y="1512"/>
                  </a:cubicBezTo>
                  <a:cubicBezTo>
                    <a:pt x="3551" y="1452"/>
                    <a:pt x="3536" y="1339"/>
                    <a:pt x="3497" y="1264"/>
                  </a:cubicBezTo>
                  <a:close/>
                  <a:moveTo>
                    <a:pt x="5327" y="1271"/>
                  </a:moveTo>
                  <a:cubicBezTo>
                    <a:pt x="5364" y="1271"/>
                    <a:pt x="5400" y="1281"/>
                    <a:pt x="5434" y="1305"/>
                  </a:cubicBezTo>
                  <a:cubicBezTo>
                    <a:pt x="5261" y="1328"/>
                    <a:pt x="5184" y="1510"/>
                    <a:pt x="5016" y="1541"/>
                  </a:cubicBezTo>
                  <a:cubicBezTo>
                    <a:pt x="5022" y="1435"/>
                    <a:pt x="5179" y="1271"/>
                    <a:pt x="5327" y="1271"/>
                  </a:cubicBezTo>
                  <a:close/>
                  <a:moveTo>
                    <a:pt x="4774" y="1381"/>
                  </a:moveTo>
                  <a:lnTo>
                    <a:pt x="4762" y="1394"/>
                  </a:lnTo>
                  <a:cubicBezTo>
                    <a:pt x="4716" y="1462"/>
                    <a:pt x="4634" y="1552"/>
                    <a:pt x="4563" y="1596"/>
                  </a:cubicBezTo>
                  <a:cubicBezTo>
                    <a:pt x="4561" y="1578"/>
                    <a:pt x="4561" y="1561"/>
                    <a:pt x="4563" y="1545"/>
                  </a:cubicBezTo>
                  <a:cubicBezTo>
                    <a:pt x="4577" y="1526"/>
                    <a:pt x="4583" y="1509"/>
                    <a:pt x="4590" y="1481"/>
                  </a:cubicBezTo>
                  <a:cubicBezTo>
                    <a:pt x="4638" y="1452"/>
                    <a:pt x="4704" y="1417"/>
                    <a:pt x="4749" y="1381"/>
                  </a:cubicBezTo>
                  <a:close/>
                  <a:moveTo>
                    <a:pt x="5060" y="1295"/>
                  </a:moveTo>
                  <a:lnTo>
                    <a:pt x="5047" y="1308"/>
                  </a:lnTo>
                  <a:cubicBezTo>
                    <a:pt x="4960" y="1397"/>
                    <a:pt x="4859" y="1532"/>
                    <a:pt x="4756" y="1599"/>
                  </a:cubicBezTo>
                  <a:cubicBezTo>
                    <a:pt x="4756" y="1577"/>
                    <a:pt x="4758" y="1555"/>
                    <a:pt x="4758" y="1533"/>
                  </a:cubicBezTo>
                  <a:cubicBezTo>
                    <a:pt x="4790" y="1494"/>
                    <a:pt x="4801" y="1429"/>
                    <a:pt x="4838" y="1394"/>
                  </a:cubicBezTo>
                  <a:cubicBezTo>
                    <a:pt x="4889" y="1346"/>
                    <a:pt x="4982" y="1343"/>
                    <a:pt x="5034" y="1295"/>
                  </a:cubicBezTo>
                  <a:close/>
                  <a:moveTo>
                    <a:pt x="2852" y="1766"/>
                  </a:moveTo>
                  <a:lnTo>
                    <a:pt x="2852" y="1779"/>
                  </a:lnTo>
                  <a:cubicBezTo>
                    <a:pt x="2830" y="1770"/>
                    <a:pt x="2839" y="1775"/>
                    <a:pt x="2825" y="1766"/>
                  </a:cubicBezTo>
                  <a:close/>
                  <a:moveTo>
                    <a:pt x="4919" y="1721"/>
                  </a:moveTo>
                  <a:cubicBezTo>
                    <a:pt x="4947" y="1727"/>
                    <a:pt x="4945" y="1724"/>
                    <a:pt x="4960" y="1734"/>
                  </a:cubicBezTo>
                  <a:lnTo>
                    <a:pt x="4934" y="1734"/>
                  </a:lnTo>
                  <a:cubicBezTo>
                    <a:pt x="4883" y="1807"/>
                    <a:pt x="4748" y="1919"/>
                    <a:pt x="4657" y="1948"/>
                  </a:cubicBezTo>
                  <a:lnTo>
                    <a:pt x="4657" y="1923"/>
                  </a:lnTo>
                  <a:lnTo>
                    <a:pt x="4670" y="1923"/>
                  </a:lnTo>
                  <a:cubicBezTo>
                    <a:pt x="4714" y="1794"/>
                    <a:pt x="4825" y="1794"/>
                    <a:pt x="4919" y="1721"/>
                  </a:cubicBezTo>
                  <a:close/>
                  <a:moveTo>
                    <a:pt x="2789" y="1781"/>
                  </a:moveTo>
                  <a:cubicBezTo>
                    <a:pt x="2814" y="1782"/>
                    <a:pt x="2811" y="1781"/>
                    <a:pt x="2825" y="1792"/>
                  </a:cubicBezTo>
                  <a:lnTo>
                    <a:pt x="2801" y="1792"/>
                  </a:lnTo>
                  <a:cubicBezTo>
                    <a:pt x="2775" y="1823"/>
                    <a:pt x="2357" y="2134"/>
                    <a:pt x="2328" y="2144"/>
                  </a:cubicBezTo>
                  <a:cubicBezTo>
                    <a:pt x="2328" y="2128"/>
                    <a:pt x="2328" y="2109"/>
                    <a:pt x="2330" y="2093"/>
                  </a:cubicBezTo>
                  <a:cubicBezTo>
                    <a:pt x="2415" y="2015"/>
                    <a:pt x="2475" y="1913"/>
                    <a:pt x="2581" y="1853"/>
                  </a:cubicBezTo>
                  <a:cubicBezTo>
                    <a:pt x="2644" y="1817"/>
                    <a:pt x="2734" y="1823"/>
                    <a:pt x="2789" y="1781"/>
                  </a:cubicBezTo>
                  <a:close/>
                  <a:moveTo>
                    <a:pt x="3004" y="1871"/>
                  </a:moveTo>
                  <a:cubicBezTo>
                    <a:pt x="3253" y="1871"/>
                    <a:pt x="3462" y="1980"/>
                    <a:pt x="3515" y="2166"/>
                  </a:cubicBezTo>
                  <a:lnTo>
                    <a:pt x="3502" y="2166"/>
                  </a:lnTo>
                  <a:cubicBezTo>
                    <a:pt x="3493" y="2157"/>
                    <a:pt x="3486" y="2147"/>
                    <a:pt x="3477" y="2138"/>
                  </a:cubicBezTo>
                  <a:cubicBezTo>
                    <a:pt x="3477" y="2169"/>
                    <a:pt x="3475" y="2198"/>
                    <a:pt x="3475" y="2230"/>
                  </a:cubicBezTo>
                  <a:cubicBezTo>
                    <a:pt x="3497" y="2227"/>
                    <a:pt x="3502" y="2223"/>
                    <a:pt x="3508" y="2223"/>
                  </a:cubicBezTo>
                  <a:cubicBezTo>
                    <a:pt x="3512" y="2223"/>
                    <a:pt x="3516" y="2225"/>
                    <a:pt x="3526" y="2231"/>
                  </a:cubicBezTo>
                  <a:lnTo>
                    <a:pt x="3513" y="2244"/>
                  </a:lnTo>
                  <a:cubicBezTo>
                    <a:pt x="3480" y="2260"/>
                    <a:pt x="3451" y="2297"/>
                    <a:pt x="3420" y="2305"/>
                  </a:cubicBezTo>
                  <a:cubicBezTo>
                    <a:pt x="3355" y="2310"/>
                    <a:pt x="3291" y="2311"/>
                    <a:pt x="3225" y="2314"/>
                  </a:cubicBezTo>
                  <a:cubicBezTo>
                    <a:pt x="3178" y="2325"/>
                    <a:pt x="3118" y="2329"/>
                    <a:pt x="3053" y="2329"/>
                  </a:cubicBezTo>
                  <a:cubicBezTo>
                    <a:pt x="2948" y="2329"/>
                    <a:pt x="2833" y="2316"/>
                    <a:pt x="2750" y="2294"/>
                  </a:cubicBezTo>
                  <a:cubicBezTo>
                    <a:pt x="2692" y="2278"/>
                    <a:pt x="2605" y="2240"/>
                    <a:pt x="2516" y="2240"/>
                  </a:cubicBezTo>
                  <a:cubicBezTo>
                    <a:pt x="2495" y="2240"/>
                    <a:pt x="2474" y="2242"/>
                    <a:pt x="2453" y="2247"/>
                  </a:cubicBezTo>
                  <a:cubicBezTo>
                    <a:pt x="2401" y="2268"/>
                    <a:pt x="2350" y="2288"/>
                    <a:pt x="2298" y="2310"/>
                  </a:cubicBezTo>
                  <a:lnTo>
                    <a:pt x="2298" y="2284"/>
                  </a:lnTo>
                  <a:cubicBezTo>
                    <a:pt x="2436" y="2199"/>
                    <a:pt x="2519" y="2042"/>
                    <a:pt x="2666" y="1955"/>
                  </a:cubicBezTo>
                  <a:cubicBezTo>
                    <a:pt x="2753" y="1904"/>
                    <a:pt x="2933" y="1916"/>
                    <a:pt x="3004" y="1871"/>
                  </a:cubicBezTo>
                  <a:close/>
                  <a:moveTo>
                    <a:pt x="5038" y="1840"/>
                  </a:moveTo>
                  <a:cubicBezTo>
                    <a:pt x="5367" y="1840"/>
                    <a:pt x="5363" y="1933"/>
                    <a:pt x="5537" y="2058"/>
                  </a:cubicBezTo>
                  <a:cubicBezTo>
                    <a:pt x="5534" y="2061"/>
                    <a:pt x="5534" y="2064"/>
                    <a:pt x="5534" y="2070"/>
                  </a:cubicBezTo>
                  <a:lnTo>
                    <a:pt x="5508" y="2070"/>
                  </a:lnTo>
                  <a:cubicBezTo>
                    <a:pt x="5490" y="2051"/>
                    <a:pt x="5469" y="2041"/>
                    <a:pt x="5445" y="2029"/>
                  </a:cubicBezTo>
                  <a:lnTo>
                    <a:pt x="5445" y="2068"/>
                  </a:lnTo>
                  <a:cubicBezTo>
                    <a:pt x="5515" y="2173"/>
                    <a:pt x="5383" y="2332"/>
                    <a:pt x="5297" y="2337"/>
                  </a:cubicBezTo>
                  <a:cubicBezTo>
                    <a:pt x="5267" y="2356"/>
                    <a:pt x="5222" y="2363"/>
                    <a:pt x="5169" y="2363"/>
                  </a:cubicBezTo>
                  <a:cubicBezTo>
                    <a:pt x="4988" y="2363"/>
                    <a:pt x="4714" y="2280"/>
                    <a:pt x="4640" y="2272"/>
                  </a:cubicBezTo>
                  <a:cubicBezTo>
                    <a:pt x="4625" y="2297"/>
                    <a:pt x="4596" y="2318"/>
                    <a:pt x="4588" y="2348"/>
                  </a:cubicBezTo>
                  <a:cubicBezTo>
                    <a:pt x="4574" y="2382"/>
                    <a:pt x="4588" y="2414"/>
                    <a:pt x="4573" y="2439"/>
                  </a:cubicBezTo>
                  <a:cubicBezTo>
                    <a:pt x="4563" y="2381"/>
                    <a:pt x="4534" y="2353"/>
                    <a:pt x="4524" y="2308"/>
                  </a:cubicBezTo>
                  <a:cubicBezTo>
                    <a:pt x="4487" y="2164"/>
                    <a:pt x="4577" y="2070"/>
                    <a:pt x="4606" y="1986"/>
                  </a:cubicBezTo>
                  <a:lnTo>
                    <a:pt x="4633" y="1986"/>
                  </a:lnTo>
                  <a:lnTo>
                    <a:pt x="4633" y="2012"/>
                  </a:lnTo>
                  <a:cubicBezTo>
                    <a:pt x="4617" y="2035"/>
                    <a:pt x="4617" y="2084"/>
                    <a:pt x="4618" y="2128"/>
                  </a:cubicBezTo>
                  <a:lnTo>
                    <a:pt x="4631" y="2128"/>
                  </a:lnTo>
                  <a:lnTo>
                    <a:pt x="4631" y="2102"/>
                  </a:lnTo>
                  <a:cubicBezTo>
                    <a:pt x="4700" y="2039"/>
                    <a:pt x="4745" y="1962"/>
                    <a:pt x="4829" y="1913"/>
                  </a:cubicBezTo>
                  <a:cubicBezTo>
                    <a:pt x="4897" y="1890"/>
                    <a:pt x="4967" y="1865"/>
                    <a:pt x="5038" y="1840"/>
                  </a:cubicBezTo>
                  <a:close/>
                  <a:moveTo>
                    <a:pt x="890" y="3468"/>
                  </a:moveTo>
                  <a:cubicBezTo>
                    <a:pt x="902" y="3482"/>
                    <a:pt x="895" y="3473"/>
                    <a:pt x="903" y="3495"/>
                  </a:cubicBezTo>
                  <a:lnTo>
                    <a:pt x="890" y="3495"/>
                  </a:lnTo>
                  <a:cubicBezTo>
                    <a:pt x="889" y="3486"/>
                    <a:pt x="889" y="3479"/>
                    <a:pt x="890" y="3468"/>
                  </a:cubicBezTo>
                  <a:close/>
                  <a:moveTo>
                    <a:pt x="1597" y="2967"/>
                  </a:moveTo>
                  <a:lnTo>
                    <a:pt x="1597" y="2967"/>
                  </a:lnTo>
                  <a:cubicBezTo>
                    <a:pt x="1670" y="3053"/>
                    <a:pt x="1738" y="3410"/>
                    <a:pt x="1766" y="3540"/>
                  </a:cubicBezTo>
                  <a:lnTo>
                    <a:pt x="1754" y="3540"/>
                  </a:lnTo>
                  <a:lnTo>
                    <a:pt x="1754" y="3527"/>
                  </a:lnTo>
                  <a:cubicBezTo>
                    <a:pt x="1646" y="3407"/>
                    <a:pt x="1594" y="3189"/>
                    <a:pt x="1597" y="2967"/>
                  </a:cubicBezTo>
                  <a:close/>
                  <a:moveTo>
                    <a:pt x="902" y="3509"/>
                  </a:moveTo>
                  <a:cubicBezTo>
                    <a:pt x="911" y="3524"/>
                    <a:pt x="909" y="3522"/>
                    <a:pt x="914" y="3547"/>
                  </a:cubicBezTo>
                  <a:lnTo>
                    <a:pt x="902" y="3547"/>
                  </a:lnTo>
                  <a:lnTo>
                    <a:pt x="902" y="3509"/>
                  </a:lnTo>
                  <a:close/>
                  <a:moveTo>
                    <a:pt x="368" y="2435"/>
                  </a:moveTo>
                  <a:lnTo>
                    <a:pt x="511" y="2451"/>
                  </a:lnTo>
                  <a:cubicBezTo>
                    <a:pt x="534" y="2481"/>
                    <a:pt x="578" y="2499"/>
                    <a:pt x="600" y="2531"/>
                  </a:cubicBezTo>
                  <a:cubicBezTo>
                    <a:pt x="642" y="2590"/>
                    <a:pt x="739" y="2867"/>
                    <a:pt x="693" y="2997"/>
                  </a:cubicBezTo>
                  <a:cubicBezTo>
                    <a:pt x="659" y="3090"/>
                    <a:pt x="570" y="3085"/>
                    <a:pt x="557" y="3214"/>
                  </a:cubicBezTo>
                  <a:cubicBezTo>
                    <a:pt x="656" y="3309"/>
                    <a:pt x="761" y="3400"/>
                    <a:pt x="755" y="3594"/>
                  </a:cubicBezTo>
                  <a:cubicBezTo>
                    <a:pt x="723" y="3633"/>
                    <a:pt x="722" y="3665"/>
                    <a:pt x="665" y="3684"/>
                  </a:cubicBezTo>
                  <a:cubicBezTo>
                    <a:pt x="651" y="3693"/>
                    <a:pt x="635" y="3696"/>
                    <a:pt x="618" y="3696"/>
                  </a:cubicBezTo>
                  <a:cubicBezTo>
                    <a:pt x="541" y="3696"/>
                    <a:pt x="440" y="3617"/>
                    <a:pt x="422" y="3575"/>
                  </a:cubicBezTo>
                  <a:lnTo>
                    <a:pt x="447" y="3575"/>
                  </a:lnTo>
                  <a:cubicBezTo>
                    <a:pt x="477" y="3602"/>
                    <a:pt x="526" y="3604"/>
                    <a:pt x="584" y="3604"/>
                  </a:cubicBezTo>
                  <a:cubicBezTo>
                    <a:pt x="590" y="3604"/>
                    <a:pt x="595" y="3604"/>
                    <a:pt x="601" y="3604"/>
                  </a:cubicBezTo>
                  <a:cubicBezTo>
                    <a:pt x="627" y="3567"/>
                    <a:pt x="637" y="3567"/>
                    <a:pt x="643" y="3502"/>
                  </a:cubicBezTo>
                  <a:cubicBezTo>
                    <a:pt x="563" y="3416"/>
                    <a:pt x="447" y="3316"/>
                    <a:pt x="444" y="3162"/>
                  </a:cubicBezTo>
                  <a:cubicBezTo>
                    <a:pt x="504" y="3090"/>
                    <a:pt x="547" y="3031"/>
                    <a:pt x="616" y="2971"/>
                  </a:cubicBezTo>
                  <a:cubicBezTo>
                    <a:pt x="626" y="2752"/>
                    <a:pt x="559" y="2625"/>
                    <a:pt x="457" y="2515"/>
                  </a:cubicBezTo>
                  <a:cubicBezTo>
                    <a:pt x="427" y="2515"/>
                    <a:pt x="397" y="2513"/>
                    <a:pt x="367" y="2513"/>
                  </a:cubicBezTo>
                  <a:cubicBezTo>
                    <a:pt x="352" y="2535"/>
                    <a:pt x="323" y="2553"/>
                    <a:pt x="315" y="2577"/>
                  </a:cubicBezTo>
                  <a:cubicBezTo>
                    <a:pt x="288" y="2634"/>
                    <a:pt x="304" y="2701"/>
                    <a:pt x="272" y="2743"/>
                  </a:cubicBezTo>
                  <a:lnTo>
                    <a:pt x="272" y="2731"/>
                  </a:lnTo>
                  <a:cubicBezTo>
                    <a:pt x="213" y="2664"/>
                    <a:pt x="271" y="2550"/>
                    <a:pt x="291" y="2486"/>
                  </a:cubicBezTo>
                  <a:cubicBezTo>
                    <a:pt x="316" y="2473"/>
                    <a:pt x="349" y="2455"/>
                    <a:pt x="368" y="2435"/>
                  </a:cubicBezTo>
                  <a:close/>
                  <a:moveTo>
                    <a:pt x="1869" y="3089"/>
                  </a:moveTo>
                  <a:cubicBezTo>
                    <a:pt x="1899" y="3106"/>
                    <a:pt x="1878" y="3083"/>
                    <a:pt x="1894" y="3117"/>
                  </a:cubicBezTo>
                  <a:cubicBezTo>
                    <a:pt x="1939" y="3179"/>
                    <a:pt x="1936" y="3271"/>
                    <a:pt x="1966" y="3351"/>
                  </a:cubicBezTo>
                  <a:cubicBezTo>
                    <a:pt x="2016" y="3480"/>
                    <a:pt x="2087" y="3621"/>
                    <a:pt x="2126" y="3753"/>
                  </a:cubicBezTo>
                  <a:lnTo>
                    <a:pt x="2112" y="3755"/>
                  </a:lnTo>
                  <a:cubicBezTo>
                    <a:pt x="1994" y="3559"/>
                    <a:pt x="1863" y="3416"/>
                    <a:pt x="1869" y="3089"/>
                  </a:cubicBezTo>
                  <a:close/>
                  <a:moveTo>
                    <a:pt x="4604" y="2743"/>
                  </a:moveTo>
                  <a:cubicBezTo>
                    <a:pt x="4663" y="2808"/>
                    <a:pt x="4686" y="2909"/>
                    <a:pt x="4727" y="2993"/>
                  </a:cubicBezTo>
                  <a:cubicBezTo>
                    <a:pt x="4807" y="3156"/>
                    <a:pt x="5002" y="3439"/>
                    <a:pt x="4829" y="3655"/>
                  </a:cubicBezTo>
                  <a:cubicBezTo>
                    <a:pt x="4784" y="3710"/>
                    <a:pt x="4694" y="3723"/>
                    <a:pt x="4620" y="3752"/>
                  </a:cubicBezTo>
                  <a:cubicBezTo>
                    <a:pt x="4554" y="3780"/>
                    <a:pt x="4486" y="3832"/>
                    <a:pt x="4410" y="3851"/>
                  </a:cubicBezTo>
                  <a:cubicBezTo>
                    <a:pt x="4400" y="3853"/>
                    <a:pt x="4388" y="3854"/>
                    <a:pt x="4374" y="3854"/>
                  </a:cubicBezTo>
                  <a:cubicBezTo>
                    <a:pt x="4249" y="3854"/>
                    <a:pt x="3970" y="3770"/>
                    <a:pt x="3884" y="3749"/>
                  </a:cubicBezTo>
                  <a:cubicBezTo>
                    <a:pt x="3829" y="3657"/>
                    <a:pt x="3785" y="3576"/>
                    <a:pt x="3788" y="3423"/>
                  </a:cubicBezTo>
                  <a:lnTo>
                    <a:pt x="3788" y="3423"/>
                  </a:lnTo>
                  <a:cubicBezTo>
                    <a:pt x="3789" y="3428"/>
                    <a:pt x="3795" y="3428"/>
                    <a:pt x="3798" y="3428"/>
                  </a:cubicBezTo>
                  <a:lnTo>
                    <a:pt x="3798" y="3452"/>
                  </a:lnTo>
                  <a:cubicBezTo>
                    <a:pt x="3811" y="3490"/>
                    <a:pt x="3821" y="3531"/>
                    <a:pt x="3834" y="3569"/>
                  </a:cubicBezTo>
                  <a:cubicBezTo>
                    <a:pt x="3872" y="3604"/>
                    <a:pt x="3912" y="3640"/>
                    <a:pt x="3949" y="3673"/>
                  </a:cubicBezTo>
                  <a:cubicBezTo>
                    <a:pt x="4079" y="3684"/>
                    <a:pt x="4175" y="3720"/>
                    <a:pt x="4271" y="3745"/>
                  </a:cubicBezTo>
                  <a:cubicBezTo>
                    <a:pt x="4279" y="3747"/>
                    <a:pt x="4290" y="3748"/>
                    <a:pt x="4302" y="3748"/>
                  </a:cubicBezTo>
                  <a:cubicBezTo>
                    <a:pt x="4432" y="3748"/>
                    <a:pt x="4733" y="3625"/>
                    <a:pt x="4765" y="3586"/>
                  </a:cubicBezTo>
                  <a:cubicBezTo>
                    <a:pt x="4801" y="3543"/>
                    <a:pt x="4807" y="3476"/>
                    <a:pt x="4809" y="3394"/>
                  </a:cubicBezTo>
                  <a:cubicBezTo>
                    <a:pt x="4785" y="3358"/>
                    <a:pt x="4791" y="3310"/>
                    <a:pt x="4772" y="3263"/>
                  </a:cubicBezTo>
                  <a:cubicBezTo>
                    <a:pt x="4708" y="3102"/>
                    <a:pt x="4625" y="2960"/>
                    <a:pt x="4604" y="2743"/>
                  </a:cubicBezTo>
                  <a:close/>
                  <a:moveTo>
                    <a:pt x="2192" y="3562"/>
                  </a:moveTo>
                  <a:lnTo>
                    <a:pt x="2192" y="3562"/>
                  </a:lnTo>
                  <a:cubicBezTo>
                    <a:pt x="2272" y="3627"/>
                    <a:pt x="2366" y="3793"/>
                    <a:pt x="2392" y="3902"/>
                  </a:cubicBezTo>
                  <a:lnTo>
                    <a:pt x="2379" y="3902"/>
                  </a:lnTo>
                  <a:lnTo>
                    <a:pt x="2379" y="3889"/>
                  </a:lnTo>
                  <a:cubicBezTo>
                    <a:pt x="2308" y="3815"/>
                    <a:pt x="2219" y="3669"/>
                    <a:pt x="2192" y="3562"/>
                  </a:cubicBezTo>
                  <a:close/>
                  <a:moveTo>
                    <a:pt x="5184" y="3998"/>
                  </a:moveTo>
                  <a:cubicBezTo>
                    <a:pt x="5210" y="4004"/>
                    <a:pt x="5208" y="4002"/>
                    <a:pt x="5221" y="4012"/>
                  </a:cubicBezTo>
                  <a:cubicBezTo>
                    <a:pt x="5075" y="4193"/>
                    <a:pt x="5152" y="4595"/>
                    <a:pt x="5011" y="4784"/>
                  </a:cubicBezTo>
                  <a:cubicBezTo>
                    <a:pt x="4913" y="4916"/>
                    <a:pt x="4496" y="5023"/>
                    <a:pt x="4152" y="5023"/>
                  </a:cubicBezTo>
                  <a:cubicBezTo>
                    <a:pt x="4030" y="5023"/>
                    <a:pt x="3918" y="5010"/>
                    <a:pt x="3832" y="4979"/>
                  </a:cubicBezTo>
                  <a:cubicBezTo>
                    <a:pt x="3686" y="4928"/>
                    <a:pt x="3544" y="4826"/>
                    <a:pt x="3462" y="4712"/>
                  </a:cubicBezTo>
                  <a:cubicBezTo>
                    <a:pt x="3413" y="4643"/>
                    <a:pt x="3192" y="4300"/>
                    <a:pt x="3160" y="4293"/>
                  </a:cubicBezTo>
                  <a:cubicBezTo>
                    <a:pt x="3121" y="4334"/>
                    <a:pt x="3116" y="4412"/>
                    <a:pt x="3078" y="4457"/>
                  </a:cubicBezTo>
                  <a:cubicBezTo>
                    <a:pt x="3062" y="4222"/>
                    <a:pt x="3138" y="4127"/>
                    <a:pt x="3346" y="4089"/>
                  </a:cubicBezTo>
                  <a:lnTo>
                    <a:pt x="3346" y="4101"/>
                  </a:lnTo>
                  <a:cubicBezTo>
                    <a:pt x="3304" y="4126"/>
                    <a:pt x="3272" y="4152"/>
                    <a:pt x="3253" y="4203"/>
                  </a:cubicBezTo>
                  <a:cubicBezTo>
                    <a:pt x="3477" y="4237"/>
                    <a:pt x="3725" y="4258"/>
                    <a:pt x="3970" y="4258"/>
                  </a:cubicBezTo>
                  <a:cubicBezTo>
                    <a:pt x="4361" y="4258"/>
                    <a:pt x="4745" y="4205"/>
                    <a:pt x="5014" y="4072"/>
                  </a:cubicBezTo>
                  <a:cubicBezTo>
                    <a:pt x="5069" y="4046"/>
                    <a:pt x="5140" y="4038"/>
                    <a:pt x="5184" y="3998"/>
                  </a:cubicBezTo>
                  <a:close/>
                  <a:moveTo>
                    <a:pt x="4641" y="5088"/>
                  </a:moveTo>
                  <a:cubicBezTo>
                    <a:pt x="4669" y="5094"/>
                    <a:pt x="4666" y="5092"/>
                    <a:pt x="4679" y="5103"/>
                  </a:cubicBezTo>
                  <a:cubicBezTo>
                    <a:pt x="4672" y="5101"/>
                    <a:pt x="4663" y="5101"/>
                    <a:pt x="4654" y="5101"/>
                  </a:cubicBezTo>
                  <a:cubicBezTo>
                    <a:pt x="4574" y="5164"/>
                    <a:pt x="4469" y="5185"/>
                    <a:pt x="4356" y="5185"/>
                  </a:cubicBezTo>
                  <a:cubicBezTo>
                    <a:pt x="4292" y="5185"/>
                    <a:pt x="4226" y="5179"/>
                    <a:pt x="4162" y="5168"/>
                  </a:cubicBezTo>
                  <a:lnTo>
                    <a:pt x="4162" y="5143"/>
                  </a:lnTo>
                  <a:cubicBezTo>
                    <a:pt x="4236" y="5140"/>
                    <a:pt x="4590" y="5122"/>
                    <a:pt x="4641" y="5088"/>
                  </a:cubicBezTo>
                  <a:close/>
                  <a:moveTo>
                    <a:pt x="2218" y="5502"/>
                  </a:moveTo>
                  <a:lnTo>
                    <a:pt x="2218" y="5502"/>
                  </a:lnTo>
                  <a:cubicBezTo>
                    <a:pt x="2415" y="5564"/>
                    <a:pt x="2570" y="5962"/>
                    <a:pt x="2618" y="6181"/>
                  </a:cubicBezTo>
                  <a:cubicBezTo>
                    <a:pt x="2628" y="6195"/>
                    <a:pt x="2620" y="6186"/>
                    <a:pt x="2629" y="6208"/>
                  </a:cubicBezTo>
                  <a:lnTo>
                    <a:pt x="2615" y="6208"/>
                  </a:lnTo>
                  <a:lnTo>
                    <a:pt x="2615" y="6183"/>
                  </a:lnTo>
                  <a:lnTo>
                    <a:pt x="2603" y="6183"/>
                  </a:lnTo>
                  <a:cubicBezTo>
                    <a:pt x="2562" y="6110"/>
                    <a:pt x="2495" y="6054"/>
                    <a:pt x="2452" y="5987"/>
                  </a:cubicBezTo>
                  <a:cubicBezTo>
                    <a:pt x="2359" y="5838"/>
                    <a:pt x="2292" y="5657"/>
                    <a:pt x="2218" y="5502"/>
                  </a:cubicBezTo>
                  <a:close/>
                  <a:moveTo>
                    <a:pt x="2549" y="5546"/>
                  </a:moveTo>
                  <a:lnTo>
                    <a:pt x="2549" y="5546"/>
                  </a:lnTo>
                  <a:cubicBezTo>
                    <a:pt x="2702" y="5609"/>
                    <a:pt x="2773" y="5806"/>
                    <a:pt x="2853" y="5940"/>
                  </a:cubicBezTo>
                  <a:cubicBezTo>
                    <a:pt x="3044" y="6263"/>
                    <a:pt x="3273" y="6796"/>
                    <a:pt x="3289" y="7269"/>
                  </a:cubicBezTo>
                  <a:cubicBezTo>
                    <a:pt x="3298" y="7284"/>
                    <a:pt x="3297" y="7282"/>
                    <a:pt x="3302" y="7307"/>
                  </a:cubicBezTo>
                  <a:lnTo>
                    <a:pt x="3289" y="7307"/>
                  </a:lnTo>
                  <a:lnTo>
                    <a:pt x="3289" y="7269"/>
                  </a:lnTo>
                  <a:lnTo>
                    <a:pt x="3276" y="7269"/>
                  </a:lnTo>
                  <a:lnTo>
                    <a:pt x="3276" y="7244"/>
                  </a:lnTo>
                  <a:cubicBezTo>
                    <a:pt x="3247" y="7202"/>
                    <a:pt x="3249" y="7153"/>
                    <a:pt x="3227" y="7100"/>
                  </a:cubicBezTo>
                  <a:cubicBezTo>
                    <a:pt x="3160" y="6939"/>
                    <a:pt x="3089" y="6776"/>
                    <a:pt x="3019" y="6605"/>
                  </a:cubicBezTo>
                  <a:cubicBezTo>
                    <a:pt x="2871" y="6245"/>
                    <a:pt x="2709" y="5899"/>
                    <a:pt x="2549" y="5546"/>
                  </a:cubicBezTo>
                  <a:close/>
                  <a:moveTo>
                    <a:pt x="3659" y="7587"/>
                  </a:moveTo>
                  <a:cubicBezTo>
                    <a:pt x="3673" y="7611"/>
                    <a:pt x="3673" y="7630"/>
                    <a:pt x="3657" y="7653"/>
                  </a:cubicBezTo>
                  <a:cubicBezTo>
                    <a:pt x="3657" y="7630"/>
                    <a:pt x="3657" y="7608"/>
                    <a:pt x="3659" y="7587"/>
                  </a:cubicBezTo>
                  <a:close/>
                  <a:moveTo>
                    <a:pt x="4880" y="1"/>
                  </a:moveTo>
                  <a:lnTo>
                    <a:pt x="4503" y="84"/>
                  </a:lnTo>
                  <a:cubicBezTo>
                    <a:pt x="4339" y="133"/>
                    <a:pt x="4023" y="238"/>
                    <a:pt x="3747" y="238"/>
                  </a:cubicBezTo>
                  <a:cubicBezTo>
                    <a:pt x="3680" y="238"/>
                    <a:pt x="3616" y="232"/>
                    <a:pt x="3557" y="218"/>
                  </a:cubicBezTo>
                  <a:cubicBezTo>
                    <a:pt x="3344" y="166"/>
                    <a:pt x="3093" y="114"/>
                    <a:pt x="2863" y="114"/>
                  </a:cubicBezTo>
                  <a:cubicBezTo>
                    <a:pt x="2628" y="114"/>
                    <a:pt x="2416" y="168"/>
                    <a:pt x="2288" y="332"/>
                  </a:cubicBezTo>
                  <a:cubicBezTo>
                    <a:pt x="2176" y="478"/>
                    <a:pt x="2045" y="687"/>
                    <a:pt x="1979" y="869"/>
                  </a:cubicBezTo>
                  <a:cubicBezTo>
                    <a:pt x="1923" y="1029"/>
                    <a:pt x="1917" y="1183"/>
                    <a:pt x="1854" y="1331"/>
                  </a:cubicBezTo>
                  <a:cubicBezTo>
                    <a:pt x="1742" y="1589"/>
                    <a:pt x="1563" y="1788"/>
                    <a:pt x="1488" y="2073"/>
                  </a:cubicBezTo>
                  <a:cubicBezTo>
                    <a:pt x="1421" y="2333"/>
                    <a:pt x="1579" y="2941"/>
                    <a:pt x="1402" y="3067"/>
                  </a:cubicBezTo>
                  <a:cubicBezTo>
                    <a:pt x="1367" y="3093"/>
                    <a:pt x="1318" y="3105"/>
                    <a:pt x="1269" y="3105"/>
                  </a:cubicBezTo>
                  <a:cubicBezTo>
                    <a:pt x="1186" y="3105"/>
                    <a:pt x="1101" y="3073"/>
                    <a:pt x="1068" y="3022"/>
                  </a:cubicBezTo>
                  <a:cubicBezTo>
                    <a:pt x="995" y="2910"/>
                    <a:pt x="1014" y="2731"/>
                    <a:pt x="962" y="2606"/>
                  </a:cubicBezTo>
                  <a:cubicBezTo>
                    <a:pt x="910" y="2486"/>
                    <a:pt x="604" y="2187"/>
                    <a:pt x="363" y="2187"/>
                  </a:cubicBezTo>
                  <a:cubicBezTo>
                    <a:pt x="332" y="2187"/>
                    <a:pt x="301" y="2192"/>
                    <a:pt x="272" y="2204"/>
                  </a:cubicBezTo>
                  <a:cubicBezTo>
                    <a:pt x="86" y="2279"/>
                    <a:pt x="1" y="2653"/>
                    <a:pt x="63" y="2936"/>
                  </a:cubicBezTo>
                  <a:cubicBezTo>
                    <a:pt x="143" y="3294"/>
                    <a:pt x="259" y="3615"/>
                    <a:pt x="444" y="3876"/>
                  </a:cubicBezTo>
                  <a:cubicBezTo>
                    <a:pt x="493" y="3948"/>
                    <a:pt x="584" y="3988"/>
                    <a:pt x="648" y="4049"/>
                  </a:cubicBezTo>
                  <a:cubicBezTo>
                    <a:pt x="653" y="4049"/>
                    <a:pt x="658" y="4049"/>
                    <a:pt x="664" y="4049"/>
                  </a:cubicBezTo>
                  <a:cubicBezTo>
                    <a:pt x="789" y="4049"/>
                    <a:pt x="862" y="4018"/>
                    <a:pt x="992" y="4018"/>
                  </a:cubicBezTo>
                  <a:cubicBezTo>
                    <a:pt x="997" y="4018"/>
                    <a:pt x="1002" y="4018"/>
                    <a:pt x="1008" y="4018"/>
                  </a:cubicBezTo>
                  <a:lnTo>
                    <a:pt x="1008" y="3992"/>
                  </a:lnTo>
                  <a:cubicBezTo>
                    <a:pt x="979" y="3951"/>
                    <a:pt x="906" y="3588"/>
                    <a:pt x="927" y="3551"/>
                  </a:cubicBezTo>
                  <a:lnTo>
                    <a:pt x="927" y="3551"/>
                  </a:lnTo>
                  <a:cubicBezTo>
                    <a:pt x="941" y="3698"/>
                    <a:pt x="1026" y="3835"/>
                    <a:pt x="1074" y="3954"/>
                  </a:cubicBezTo>
                  <a:cubicBezTo>
                    <a:pt x="1158" y="4156"/>
                    <a:pt x="1238" y="4434"/>
                    <a:pt x="1357" y="4607"/>
                  </a:cubicBezTo>
                  <a:cubicBezTo>
                    <a:pt x="1421" y="4700"/>
                    <a:pt x="1549" y="4776"/>
                    <a:pt x="1638" y="4845"/>
                  </a:cubicBezTo>
                  <a:cubicBezTo>
                    <a:pt x="1709" y="4924"/>
                    <a:pt x="1782" y="5002"/>
                    <a:pt x="1851" y="5082"/>
                  </a:cubicBezTo>
                  <a:lnTo>
                    <a:pt x="1851" y="5108"/>
                  </a:lnTo>
                  <a:lnTo>
                    <a:pt x="1827" y="5108"/>
                  </a:lnTo>
                  <a:cubicBezTo>
                    <a:pt x="1793" y="5082"/>
                    <a:pt x="1750" y="5088"/>
                    <a:pt x="1710" y="5066"/>
                  </a:cubicBezTo>
                  <a:cubicBezTo>
                    <a:pt x="1536" y="4972"/>
                    <a:pt x="1263" y="4770"/>
                    <a:pt x="1165" y="4603"/>
                  </a:cubicBezTo>
                  <a:cubicBezTo>
                    <a:pt x="1092" y="4477"/>
                    <a:pt x="1127" y="4207"/>
                    <a:pt x="941" y="4197"/>
                  </a:cubicBezTo>
                  <a:cubicBezTo>
                    <a:pt x="893" y="4230"/>
                    <a:pt x="820" y="4241"/>
                    <a:pt x="745" y="4241"/>
                  </a:cubicBezTo>
                  <a:cubicBezTo>
                    <a:pt x="692" y="4241"/>
                    <a:pt x="639" y="4236"/>
                    <a:pt x="592" y="4229"/>
                  </a:cubicBezTo>
                  <a:lnTo>
                    <a:pt x="592" y="4254"/>
                  </a:lnTo>
                  <a:cubicBezTo>
                    <a:pt x="643" y="4332"/>
                    <a:pt x="633" y="4517"/>
                    <a:pt x="623" y="4643"/>
                  </a:cubicBezTo>
                  <a:cubicBezTo>
                    <a:pt x="600" y="4944"/>
                    <a:pt x="489" y="5190"/>
                    <a:pt x="412" y="5425"/>
                  </a:cubicBezTo>
                  <a:cubicBezTo>
                    <a:pt x="408" y="5511"/>
                    <a:pt x="400" y="5598"/>
                    <a:pt x="395" y="5684"/>
                  </a:cubicBezTo>
                  <a:cubicBezTo>
                    <a:pt x="371" y="5780"/>
                    <a:pt x="351" y="6020"/>
                    <a:pt x="397" y="6099"/>
                  </a:cubicBezTo>
                  <a:cubicBezTo>
                    <a:pt x="490" y="6245"/>
                    <a:pt x="681" y="6347"/>
                    <a:pt x="831" y="6443"/>
                  </a:cubicBezTo>
                  <a:cubicBezTo>
                    <a:pt x="1072" y="6600"/>
                    <a:pt x="1340" y="6746"/>
                    <a:pt x="1595" y="6887"/>
                  </a:cubicBezTo>
                  <a:cubicBezTo>
                    <a:pt x="1706" y="6948"/>
                    <a:pt x="1822" y="6981"/>
                    <a:pt x="1928" y="7049"/>
                  </a:cubicBezTo>
                  <a:cubicBezTo>
                    <a:pt x="2170" y="7202"/>
                    <a:pt x="2408" y="7356"/>
                    <a:pt x="2628" y="7529"/>
                  </a:cubicBezTo>
                  <a:lnTo>
                    <a:pt x="3310" y="8253"/>
                  </a:lnTo>
                  <a:cubicBezTo>
                    <a:pt x="3480" y="8423"/>
                    <a:pt x="3702" y="8572"/>
                    <a:pt x="3827" y="8782"/>
                  </a:cubicBezTo>
                  <a:lnTo>
                    <a:pt x="3840" y="8769"/>
                  </a:lnTo>
                  <a:cubicBezTo>
                    <a:pt x="3912" y="8689"/>
                    <a:pt x="3846" y="8482"/>
                    <a:pt x="3875" y="8358"/>
                  </a:cubicBezTo>
                  <a:cubicBezTo>
                    <a:pt x="3891" y="8285"/>
                    <a:pt x="3872" y="8162"/>
                    <a:pt x="3893" y="8074"/>
                  </a:cubicBezTo>
                  <a:cubicBezTo>
                    <a:pt x="3977" y="7718"/>
                    <a:pt x="3951" y="7212"/>
                    <a:pt x="3893" y="6898"/>
                  </a:cubicBezTo>
                  <a:lnTo>
                    <a:pt x="3880" y="6898"/>
                  </a:lnTo>
                  <a:cubicBezTo>
                    <a:pt x="3861" y="7054"/>
                    <a:pt x="3775" y="7214"/>
                    <a:pt x="3727" y="7359"/>
                  </a:cubicBezTo>
                  <a:cubicBezTo>
                    <a:pt x="3702" y="7436"/>
                    <a:pt x="3712" y="7532"/>
                    <a:pt x="3672" y="7590"/>
                  </a:cubicBezTo>
                  <a:cubicBezTo>
                    <a:pt x="3673" y="7262"/>
                    <a:pt x="3676" y="6862"/>
                    <a:pt x="3769" y="6599"/>
                  </a:cubicBezTo>
                  <a:lnTo>
                    <a:pt x="3906" y="6304"/>
                  </a:lnTo>
                  <a:cubicBezTo>
                    <a:pt x="3933" y="6261"/>
                    <a:pt x="3978" y="6243"/>
                    <a:pt x="3999" y="6189"/>
                  </a:cubicBezTo>
                  <a:cubicBezTo>
                    <a:pt x="3672" y="6187"/>
                    <a:pt x="3442" y="5971"/>
                    <a:pt x="3230" y="5837"/>
                  </a:cubicBezTo>
                  <a:lnTo>
                    <a:pt x="3230" y="5850"/>
                  </a:lnTo>
                  <a:cubicBezTo>
                    <a:pt x="3371" y="5949"/>
                    <a:pt x="3491" y="6280"/>
                    <a:pt x="3486" y="6527"/>
                  </a:cubicBezTo>
                  <a:cubicBezTo>
                    <a:pt x="3484" y="6645"/>
                    <a:pt x="3491" y="6802"/>
                    <a:pt x="3440" y="6875"/>
                  </a:cubicBezTo>
                  <a:cubicBezTo>
                    <a:pt x="3451" y="6593"/>
                    <a:pt x="3344" y="6280"/>
                    <a:pt x="3265" y="6056"/>
                  </a:cubicBezTo>
                  <a:cubicBezTo>
                    <a:pt x="3237" y="5978"/>
                    <a:pt x="3145" y="5851"/>
                    <a:pt x="3179" y="5796"/>
                  </a:cubicBezTo>
                  <a:cubicBezTo>
                    <a:pt x="3080" y="5766"/>
                    <a:pt x="2667" y="5473"/>
                    <a:pt x="2619" y="5396"/>
                  </a:cubicBezTo>
                  <a:cubicBezTo>
                    <a:pt x="2588" y="5386"/>
                    <a:pt x="2597" y="5392"/>
                    <a:pt x="2581" y="5370"/>
                  </a:cubicBezTo>
                  <a:lnTo>
                    <a:pt x="2581" y="5370"/>
                  </a:lnTo>
                  <a:cubicBezTo>
                    <a:pt x="2593" y="5375"/>
                    <a:pt x="2606" y="5379"/>
                    <a:pt x="2619" y="5385"/>
                  </a:cubicBezTo>
                  <a:lnTo>
                    <a:pt x="2619" y="5396"/>
                  </a:lnTo>
                  <a:lnTo>
                    <a:pt x="2644" y="5396"/>
                  </a:lnTo>
                  <a:cubicBezTo>
                    <a:pt x="2740" y="5520"/>
                    <a:pt x="2953" y="5596"/>
                    <a:pt x="3103" y="5665"/>
                  </a:cubicBezTo>
                  <a:cubicBezTo>
                    <a:pt x="3398" y="5802"/>
                    <a:pt x="3722" y="6030"/>
                    <a:pt x="4142" y="6030"/>
                  </a:cubicBezTo>
                  <a:cubicBezTo>
                    <a:pt x="4220" y="6030"/>
                    <a:pt x="4302" y="6022"/>
                    <a:pt x="4388" y="6004"/>
                  </a:cubicBezTo>
                  <a:cubicBezTo>
                    <a:pt x="4592" y="5960"/>
                    <a:pt x="4743" y="5959"/>
                    <a:pt x="4883" y="5859"/>
                  </a:cubicBezTo>
                  <a:cubicBezTo>
                    <a:pt x="5069" y="5729"/>
                    <a:pt x="5188" y="5263"/>
                    <a:pt x="5275" y="5014"/>
                  </a:cubicBezTo>
                  <a:cubicBezTo>
                    <a:pt x="5534" y="4283"/>
                    <a:pt x="5816" y="3272"/>
                    <a:pt x="5630" y="2333"/>
                  </a:cubicBezTo>
                  <a:cubicBezTo>
                    <a:pt x="5578" y="2057"/>
                    <a:pt x="5732" y="1811"/>
                    <a:pt x="5674" y="1530"/>
                  </a:cubicBezTo>
                  <a:cubicBezTo>
                    <a:pt x="5549" y="915"/>
                    <a:pt x="5642" y="7"/>
                    <a:pt x="4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576394" y="3198370"/>
              <a:ext cx="119592" cy="126637"/>
            </a:xfrm>
            <a:custGeom>
              <a:rect b="b" l="l" r="r" t="t"/>
              <a:pathLst>
                <a:path extrusionOk="0" h="4476" w="4227">
                  <a:moveTo>
                    <a:pt x="1454" y="2158"/>
                  </a:moveTo>
                  <a:cubicBezTo>
                    <a:pt x="1464" y="2171"/>
                    <a:pt x="1457" y="2161"/>
                    <a:pt x="1467" y="2183"/>
                  </a:cubicBezTo>
                  <a:lnTo>
                    <a:pt x="1454" y="2183"/>
                  </a:lnTo>
                  <a:lnTo>
                    <a:pt x="1454" y="2158"/>
                  </a:lnTo>
                  <a:close/>
                  <a:moveTo>
                    <a:pt x="944" y="1889"/>
                  </a:moveTo>
                  <a:lnTo>
                    <a:pt x="944" y="1889"/>
                  </a:lnTo>
                  <a:cubicBezTo>
                    <a:pt x="1111" y="1954"/>
                    <a:pt x="1275" y="2385"/>
                    <a:pt x="1288" y="2619"/>
                  </a:cubicBezTo>
                  <a:lnTo>
                    <a:pt x="1275" y="2619"/>
                  </a:lnTo>
                  <a:lnTo>
                    <a:pt x="1275" y="2594"/>
                  </a:lnTo>
                  <a:cubicBezTo>
                    <a:pt x="1229" y="2537"/>
                    <a:pt x="1220" y="2459"/>
                    <a:pt x="1191" y="2385"/>
                  </a:cubicBezTo>
                  <a:cubicBezTo>
                    <a:pt x="1121" y="2216"/>
                    <a:pt x="1034" y="2036"/>
                    <a:pt x="944" y="1889"/>
                  </a:cubicBezTo>
                  <a:close/>
                  <a:moveTo>
                    <a:pt x="1467" y="2183"/>
                  </a:moveTo>
                  <a:lnTo>
                    <a:pt x="1467" y="2183"/>
                  </a:lnTo>
                  <a:cubicBezTo>
                    <a:pt x="1616" y="2350"/>
                    <a:pt x="1656" y="2750"/>
                    <a:pt x="1707" y="3016"/>
                  </a:cubicBezTo>
                  <a:cubicBezTo>
                    <a:pt x="1722" y="3087"/>
                    <a:pt x="1729" y="3242"/>
                    <a:pt x="1701" y="3286"/>
                  </a:cubicBezTo>
                  <a:cubicBezTo>
                    <a:pt x="1693" y="3183"/>
                    <a:pt x="1656" y="3080"/>
                    <a:pt x="1630" y="2988"/>
                  </a:cubicBezTo>
                  <a:cubicBezTo>
                    <a:pt x="1603" y="2828"/>
                    <a:pt x="1578" y="2668"/>
                    <a:pt x="1550" y="2508"/>
                  </a:cubicBezTo>
                  <a:cubicBezTo>
                    <a:pt x="1523" y="2405"/>
                    <a:pt x="1482" y="2296"/>
                    <a:pt x="1467" y="2183"/>
                  </a:cubicBezTo>
                  <a:close/>
                  <a:moveTo>
                    <a:pt x="1906" y="2723"/>
                  </a:moveTo>
                  <a:cubicBezTo>
                    <a:pt x="1918" y="2735"/>
                    <a:pt x="1911" y="2726"/>
                    <a:pt x="1919" y="2748"/>
                  </a:cubicBezTo>
                  <a:cubicBezTo>
                    <a:pt x="1973" y="2819"/>
                    <a:pt x="2052" y="3254"/>
                    <a:pt x="2008" y="3410"/>
                  </a:cubicBezTo>
                  <a:cubicBezTo>
                    <a:pt x="1991" y="3477"/>
                    <a:pt x="1944" y="3532"/>
                    <a:pt x="1914" y="3587"/>
                  </a:cubicBezTo>
                  <a:lnTo>
                    <a:pt x="1901" y="3587"/>
                  </a:lnTo>
                  <a:lnTo>
                    <a:pt x="1901" y="3549"/>
                  </a:lnTo>
                  <a:cubicBezTo>
                    <a:pt x="1934" y="3500"/>
                    <a:pt x="1918" y="3366"/>
                    <a:pt x="1919" y="3292"/>
                  </a:cubicBezTo>
                  <a:cubicBezTo>
                    <a:pt x="1919" y="3110"/>
                    <a:pt x="1919" y="2930"/>
                    <a:pt x="1918" y="2748"/>
                  </a:cubicBezTo>
                  <a:lnTo>
                    <a:pt x="1905" y="2748"/>
                  </a:lnTo>
                  <a:cubicBezTo>
                    <a:pt x="1906" y="2741"/>
                    <a:pt x="1906" y="2732"/>
                    <a:pt x="1906" y="2723"/>
                  </a:cubicBezTo>
                  <a:close/>
                  <a:moveTo>
                    <a:pt x="916" y="0"/>
                  </a:moveTo>
                  <a:cubicBezTo>
                    <a:pt x="832" y="71"/>
                    <a:pt x="678" y="53"/>
                    <a:pt x="578" y="109"/>
                  </a:cubicBezTo>
                  <a:cubicBezTo>
                    <a:pt x="468" y="172"/>
                    <a:pt x="314" y="444"/>
                    <a:pt x="258" y="567"/>
                  </a:cubicBezTo>
                  <a:cubicBezTo>
                    <a:pt x="198" y="698"/>
                    <a:pt x="211" y="823"/>
                    <a:pt x="170" y="993"/>
                  </a:cubicBezTo>
                  <a:cubicBezTo>
                    <a:pt x="156" y="1056"/>
                    <a:pt x="170" y="1171"/>
                    <a:pt x="153" y="1251"/>
                  </a:cubicBezTo>
                  <a:cubicBezTo>
                    <a:pt x="0" y="1912"/>
                    <a:pt x="402" y="2273"/>
                    <a:pt x="640" y="2604"/>
                  </a:cubicBezTo>
                  <a:cubicBezTo>
                    <a:pt x="838" y="2878"/>
                    <a:pt x="1070" y="3120"/>
                    <a:pt x="1259" y="3395"/>
                  </a:cubicBezTo>
                  <a:cubicBezTo>
                    <a:pt x="1453" y="3673"/>
                    <a:pt x="1627" y="3975"/>
                    <a:pt x="1824" y="4247"/>
                  </a:cubicBezTo>
                  <a:cubicBezTo>
                    <a:pt x="1903" y="4359"/>
                    <a:pt x="1976" y="4470"/>
                    <a:pt x="2167" y="4475"/>
                  </a:cubicBezTo>
                  <a:cubicBezTo>
                    <a:pt x="2327" y="4323"/>
                    <a:pt x="2489" y="4185"/>
                    <a:pt x="2616" y="3993"/>
                  </a:cubicBezTo>
                  <a:cubicBezTo>
                    <a:pt x="2808" y="3702"/>
                    <a:pt x="2997" y="3132"/>
                    <a:pt x="3449" y="3132"/>
                  </a:cubicBezTo>
                  <a:cubicBezTo>
                    <a:pt x="3537" y="3132"/>
                    <a:pt x="3634" y="3154"/>
                    <a:pt x="3744" y="3203"/>
                  </a:cubicBezTo>
                  <a:cubicBezTo>
                    <a:pt x="3936" y="3290"/>
                    <a:pt x="4070" y="3437"/>
                    <a:pt x="4227" y="3549"/>
                  </a:cubicBezTo>
                  <a:cubicBezTo>
                    <a:pt x="4080" y="3395"/>
                    <a:pt x="3933" y="3242"/>
                    <a:pt x="3786" y="3088"/>
                  </a:cubicBezTo>
                  <a:cubicBezTo>
                    <a:pt x="3575" y="2796"/>
                    <a:pt x="3331" y="2457"/>
                    <a:pt x="3027" y="2258"/>
                  </a:cubicBezTo>
                  <a:cubicBezTo>
                    <a:pt x="2523" y="1924"/>
                    <a:pt x="1914" y="1695"/>
                    <a:pt x="1405" y="1368"/>
                  </a:cubicBezTo>
                  <a:cubicBezTo>
                    <a:pt x="1097" y="1171"/>
                    <a:pt x="544" y="880"/>
                    <a:pt x="665" y="332"/>
                  </a:cubicBezTo>
                  <a:lnTo>
                    <a:pt x="678" y="332"/>
                  </a:lnTo>
                  <a:cubicBezTo>
                    <a:pt x="689" y="448"/>
                    <a:pt x="745" y="553"/>
                    <a:pt x="787" y="644"/>
                  </a:cubicBezTo>
                  <a:lnTo>
                    <a:pt x="800" y="631"/>
                  </a:lnTo>
                  <a:cubicBezTo>
                    <a:pt x="839" y="567"/>
                    <a:pt x="810" y="457"/>
                    <a:pt x="831" y="372"/>
                  </a:cubicBezTo>
                  <a:cubicBezTo>
                    <a:pt x="864" y="242"/>
                    <a:pt x="905" y="109"/>
                    <a:pt x="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827681" y="3695427"/>
              <a:ext cx="23992" cy="42439"/>
            </a:xfrm>
            <a:custGeom>
              <a:rect b="b" l="l" r="r" t="t"/>
              <a:pathLst>
                <a:path extrusionOk="0" h="1500" w="848">
                  <a:moveTo>
                    <a:pt x="656" y="0"/>
                  </a:moveTo>
                  <a:cubicBezTo>
                    <a:pt x="550" y="146"/>
                    <a:pt x="333" y="241"/>
                    <a:pt x="183" y="337"/>
                  </a:cubicBezTo>
                  <a:cubicBezTo>
                    <a:pt x="124" y="378"/>
                    <a:pt x="19" y="409"/>
                    <a:pt x="0" y="489"/>
                  </a:cubicBezTo>
                  <a:cubicBezTo>
                    <a:pt x="176" y="638"/>
                    <a:pt x="127" y="1214"/>
                    <a:pt x="106" y="1499"/>
                  </a:cubicBezTo>
                  <a:lnTo>
                    <a:pt x="133" y="1499"/>
                  </a:lnTo>
                  <a:cubicBezTo>
                    <a:pt x="214" y="1442"/>
                    <a:pt x="463" y="1383"/>
                    <a:pt x="561" y="1354"/>
                  </a:cubicBezTo>
                  <a:cubicBezTo>
                    <a:pt x="641" y="1330"/>
                    <a:pt x="756" y="1346"/>
                    <a:pt x="796" y="1281"/>
                  </a:cubicBezTo>
                  <a:cubicBezTo>
                    <a:pt x="848" y="1202"/>
                    <a:pt x="804" y="995"/>
                    <a:pt x="803" y="907"/>
                  </a:cubicBezTo>
                  <a:cubicBezTo>
                    <a:pt x="801" y="577"/>
                    <a:pt x="684" y="335"/>
                    <a:pt x="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576055" y="2991501"/>
              <a:ext cx="203763" cy="200764"/>
            </a:xfrm>
            <a:custGeom>
              <a:rect b="b" l="l" r="r" t="t"/>
              <a:pathLst>
                <a:path extrusionOk="0" h="7096" w="7202">
                  <a:moveTo>
                    <a:pt x="2520" y="677"/>
                  </a:moveTo>
                  <a:cubicBezTo>
                    <a:pt x="2552" y="680"/>
                    <a:pt x="2567" y="680"/>
                    <a:pt x="2584" y="691"/>
                  </a:cubicBezTo>
                  <a:cubicBezTo>
                    <a:pt x="2385" y="710"/>
                    <a:pt x="2209" y="850"/>
                    <a:pt x="2049" y="927"/>
                  </a:cubicBezTo>
                  <a:lnTo>
                    <a:pt x="2049" y="901"/>
                  </a:lnTo>
                  <a:cubicBezTo>
                    <a:pt x="2126" y="854"/>
                    <a:pt x="2184" y="774"/>
                    <a:pt x="2273" y="738"/>
                  </a:cubicBezTo>
                  <a:cubicBezTo>
                    <a:pt x="2343" y="709"/>
                    <a:pt x="2455" y="719"/>
                    <a:pt x="2520" y="677"/>
                  </a:cubicBezTo>
                  <a:close/>
                  <a:moveTo>
                    <a:pt x="2779" y="849"/>
                  </a:moveTo>
                  <a:cubicBezTo>
                    <a:pt x="2891" y="849"/>
                    <a:pt x="3040" y="853"/>
                    <a:pt x="3083" y="885"/>
                  </a:cubicBezTo>
                  <a:cubicBezTo>
                    <a:pt x="3064" y="884"/>
                    <a:pt x="3046" y="883"/>
                    <a:pt x="3028" y="883"/>
                  </a:cubicBezTo>
                  <a:cubicBezTo>
                    <a:pt x="2735" y="883"/>
                    <a:pt x="2544" y="979"/>
                    <a:pt x="2305" y="1010"/>
                  </a:cubicBezTo>
                  <a:lnTo>
                    <a:pt x="2305" y="997"/>
                  </a:lnTo>
                  <a:lnTo>
                    <a:pt x="2318" y="997"/>
                  </a:lnTo>
                  <a:cubicBezTo>
                    <a:pt x="2376" y="943"/>
                    <a:pt x="2485" y="898"/>
                    <a:pt x="2567" y="873"/>
                  </a:cubicBezTo>
                  <a:cubicBezTo>
                    <a:pt x="2613" y="861"/>
                    <a:pt x="2664" y="871"/>
                    <a:pt x="2696" y="850"/>
                  </a:cubicBezTo>
                  <a:cubicBezTo>
                    <a:pt x="2719" y="850"/>
                    <a:pt x="2747" y="849"/>
                    <a:pt x="2779" y="849"/>
                  </a:cubicBezTo>
                  <a:close/>
                  <a:moveTo>
                    <a:pt x="2967" y="1126"/>
                  </a:moveTo>
                  <a:cubicBezTo>
                    <a:pt x="3108" y="1126"/>
                    <a:pt x="3273" y="1131"/>
                    <a:pt x="3348" y="1188"/>
                  </a:cubicBezTo>
                  <a:cubicBezTo>
                    <a:pt x="3241" y="1181"/>
                    <a:pt x="3134" y="1174"/>
                    <a:pt x="3028" y="1168"/>
                  </a:cubicBezTo>
                  <a:cubicBezTo>
                    <a:pt x="2909" y="1191"/>
                    <a:pt x="2775" y="1212"/>
                    <a:pt x="2664" y="1225"/>
                  </a:cubicBezTo>
                  <a:lnTo>
                    <a:pt x="2664" y="1199"/>
                  </a:lnTo>
                  <a:cubicBezTo>
                    <a:pt x="2673" y="1196"/>
                    <a:pt x="2682" y="1190"/>
                    <a:pt x="2689" y="1186"/>
                  </a:cubicBezTo>
                  <a:cubicBezTo>
                    <a:pt x="2740" y="1149"/>
                    <a:pt x="2829" y="1161"/>
                    <a:pt x="2884" y="1126"/>
                  </a:cubicBezTo>
                  <a:cubicBezTo>
                    <a:pt x="2910" y="1126"/>
                    <a:pt x="2938" y="1126"/>
                    <a:pt x="2967" y="1126"/>
                  </a:cubicBezTo>
                  <a:close/>
                  <a:moveTo>
                    <a:pt x="2214" y="1162"/>
                  </a:moveTo>
                  <a:cubicBezTo>
                    <a:pt x="2247" y="1167"/>
                    <a:pt x="2294" y="1174"/>
                    <a:pt x="2317" y="1190"/>
                  </a:cubicBezTo>
                  <a:cubicBezTo>
                    <a:pt x="2363" y="1204"/>
                    <a:pt x="2395" y="1232"/>
                    <a:pt x="2419" y="1270"/>
                  </a:cubicBezTo>
                  <a:lnTo>
                    <a:pt x="2378" y="1270"/>
                  </a:lnTo>
                  <a:cubicBezTo>
                    <a:pt x="2296" y="1218"/>
                    <a:pt x="2136" y="1264"/>
                    <a:pt x="2057" y="1212"/>
                  </a:cubicBezTo>
                  <a:lnTo>
                    <a:pt x="2083" y="1212"/>
                  </a:lnTo>
                  <a:cubicBezTo>
                    <a:pt x="2115" y="1184"/>
                    <a:pt x="2174" y="1188"/>
                    <a:pt x="2214" y="1162"/>
                  </a:cubicBezTo>
                  <a:close/>
                  <a:moveTo>
                    <a:pt x="3157" y="1478"/>
                  </a:moveTo>
                  <a:cubicBezTo>
                    <a:pt x="3272" y="1478"/>
                    <a:pt x="3399" y="1488"/>
                    <a:pt x="3458" y="1539"/>
                  </a:cubicBezTo>
                  <a:cubicBezTo>
                    <a:pt x="3456" y="1539"/>
                    <a:pt x="3454" y="1539"/>
                    <a:pt x="3451" y="1539"/>
                  </a:cubicBezTo>
                  <a:cubicBezTo>
                    <a:pt x="3397" y="1539"/>
                    <a:pt x="3248" y="1548"/>
                    <a:pt x="3122" y="1548"/>
                  </a:cubicBezTo>
                  <a:cubicBezTo>
                    <a:pt x="3031" y="1548"/>
                    <a:pt x="2953" y="1543"/>
                    <a:pt x="2929" y="1527"/>
                  </a:cubicBezTo>
                  <a:lnTo>
                    <a:pt x="2955" y="1527"/>
                  </a:lnTo>
                  <a:cubicBezTo>
                    <a:pt x="2991" y="1501"/>
                    <a:pt x="3058" y="1505"/>
                    <a:pt x="3098" y="1479"/>
                  </a:cubicBezTo>
                  <a:cubicBezTo>
                    <a:pt x="3117" y="1479"/>
                    <a:pt x="3137" y="1478"/>
                    <a:pt x="3157" y="1478"/>
                  </a:cubicBezTo>
                  <a:close/>
                  <a:moveTo>
                    <a:pt x="690" y="2305"/>
                  </a:moveTo>
                  <a:lnTo>
                    <a:pt x="690" y="2305"/>
                  </a:lnTo>
                  <a:cubicBezTo>
                    <a:pt x="713" y="2352"/>
                    <a:pt x="645" y="2500"/>
                    <a:pt x="619" y="2562"/>
                  </a:cubicBezTo>
                  <a:cubicBezTo>
                    <a:pt x="552" y="2734"/>
                    <a:pt x="494" y="2935"/>
                    <a:pt x="440" y="3116"/>
                  </a:cubicBezTo>
                  <a:cubicBezTo>
                    <a:pt x="417" y="3189"/>
                    <a:pt x="435" y="3292"/>
                    <a:pt x="396" y="3347"/>
                  </a:cubicBezTo>
                  <a:cubicBezTo>
                    <a:pt x="392" y="2791"/>
                    <a:pt x="469" y="2651"/>
                    <a:pt x="690" y="2305"/>
                  </a:cubicBezTo>
                  <a:close/>
                  <a:moveTo>
                    <a:pt x="888" y="2673"/>
                  </a:moveTo>
                  <a:cubicBezTo>
                    <a:pt x="906" y="2715"/>
                    <a:pt x="850" y="2814"/>
                    <a:pt x="832" y="2865"/>
                  </a:cubicBezTo>
                  <a:cubicBezTo>
                    <a:pt x="783" y="3003"/>
                    <a:pt x="757" y="3154"/>
                    <a:pt x="719" y="3289"/>
                  </a:cubicBezTo>
                  <a:cubicBezTo>
                    <a:pt x="697" y="3366"/>
                    <a:pt x="717" y="3464"/>
                    <a:pt x="675" y="3519"/>
                  </a:cubicBezTo>
                  <a:cubicBezTo>
                    <a:pt x="675" y="3074"/>
                    <a:pt x="691" y="2949"/>
                    <a:pt x="888" y="2673"/>
                  </a:cubicBezTo>
                  <a:close/>
                  <a:moveTo>
                    <a:pt x="1098" y="3079"/>
                  </a:moveTo>
                  <a:lnTo>
                    <a:pt x="1098" y="3079"/>
                  </a:lnTo>
                  <a:cubicBezTo>
                    <a:pt x="1132" y="3137"/>
                    <a:pt x="1095" y="3241"/>
                    <a:pt x="1094" y="3323"/>
                  </a:cubicBezTo>
                  <a:cubicBezTo>
                    <a:pt x="1088" y="3525"/>
                    <a:pt x="1091" y="3739"/>
                    <a:pt x="1106" y="3904"/>
                  </a:cubicBezTo>
                  <a:lnTo>
                    <a:pt x="1094" y="3904"/>
                  </a:lnTo>
                  <a:lnTo>
                    <a:pt x="1094" y="3893"/>
                  </a:lnTo>
                  <a:cubicBezTo>
                    <a:pt x="888" y="3686"/>
                    <a:pt x="956" y="3291"/>
                    <a:pt x="1098" y="3079"/>
                  </a:cubicBezTo>
                  <a:close/>
                  <a:moveTo>
                    <a:pt x="2932" y="1"/>
                  </a:moveTo>
                  <a:cubicBezTo>
                    <a:pt x="2907" y="15"/>
                    <a:pt x="2874" y="16"/>
                    <a:pt x="2840" y="16"/>
                  </a:cubicBezTo>
                  <a:cubicBezTo>
                    <a:pt x="2834" y="16"/>
                    <a:pt x="2829" y="16"/>
                    <a:pt x="2823" y="16"/>
                  </a:cubicBezTo>
                  <a:cubicBezTo>
                    <a:pt x="2799" y="16"/>
                    <a:pt x="2774" y="17"/>
                    <a:pt x="2750" y="22"/>
                  </a:cubicBezTo>
                  <a:cubicBezTo>
                    <a:pt x="2638" y="50"/>
                    <a:pt x="2525" y="79"/>
                    <a:pt x="2413" y="107"/>
                  </a:cubicBezTo>
                  <a:cubicBezTo>
                    <a:pt x="1940" y="271"/>
                    <a:pt x="1578" y="524"/>
                    <a:pt x="1449" y="1055"/>
                  </a:cubicBezTo>
                  <a:cubicBezTo>
                    <a:pt x="1466" y="1055"/>
                    <a:pt x="1484" y="1055"/>
                    <a:pt x="1500" y="1056"/>
                  </a:cubicBezTo>
                  <a:cubicBezTo>
                    <a:pt x="1534" y="1035"/>
                    <a:pt x="1592" y="1029"/>
                    <a:pt x="1655" y="1029"/>
                  </a:cubicBezTo>
                  <a:cubicBezTo>
                    <a:pt x="1726" y="1029"/>
                    <a:pt x="1803" y="1036"/>
                    <a:pt x="1862" y="1039"/>
                  </a:cubicBezTo>
                  <a:lnTo>
                    <a:pt x="1862" y="1063"/>
                  </a:lnTo>
                  <a:cubicBezTo>
                    <a:pt x="1855" y="1063"/>
                    <a:pt x="1849" y="1063"/>
                    <a:pt x="1842" y="1063"/>
                  </a:cubicBezTo>
                  <a:cubicBezTo>
                    <a:pt x="1431" y="1063"/>
                    <a:pt x="1145" y="1331"/>
                    <a:pt x="896" y="1510"/>
                  </a:cubicBezTo>
                  <a:cubicBezTo>
                    <a:pt x="539" y="1764"/>
                    <a:pt x="307" y="2129"/>
                    <a:pt x="150" y="2593"/>
                  </a:cubicBezTo>
                  <a:cubicBezTo>
                    <a:pt x="66" y="2842"/>
                    <a:pt x="1" y="3473"/>
                    <a:pt x="60" y="3766"/>
                  </a:cubicBezTo>
                  <a:cubicBezTo>
                    <a:pt x="111" y="4022"/>
                    <a:pt x="79" y="4252"/>
                    <a:pt x="136" y="4492"/>
                  </a:cubicBezTo>
                  <a:cubicBezTo>
                    <a:pt x="235" y="4922"/>
                    <a:pt x="335" y="5355"/>
                    <a:pt x="457" y="5752"/>
                  </a:cubicBezTo>
                  <a:cubicBezTo>
                    <a:pt x="533" y="5999"/>
                    <a:pt x="555" y="6254"/>
                    <a:pt x="648" y="6494"/>
                  </a:cubicBezTo>
                  <a:cubicBezTo>
                    <a:pt x="691" y="6607"/>
                    <a:pt x="742" y="6747"/>
                    <a:pt x="808" y="6847"/>
                  </a:cubicBezTo>
                  <a:cubicBezTo>
                    <a:pt x="864" y="6933"/>
                    <a:pt x="953" y="6981"/>
                    <a:pt x="984" y="7096"/>
                  </a:cubicBezTo>
                  <a:cubicBezTo>
                    <a:pt x="992" y="7094"/>
                    <a:pt x="995" y="7094"/>
                    <a:pt x="1000" y="7094"/>
                  </a:cubicBezTo>
                  <a:cubicBezTo>
                    <a:pt x="1023" y="6847"/>
                    <a:pt x="1110" y="6572"/>
                    <a:pt x="1055" y="6308"/>
                  </a:cubicBezTo>
                  <a:cubicBezTo>
                    <a:pt x="1055" y="6273"/>
                    <a:pt x="1058" y="6238"/>
                    <a:pt x="1058" y="6204"/>
                  </a:cubicBezTo>
                  <a:cubicBezTo>
                    <a:pt x="1023" y="6169"/>
                    <a:pt x="989" y="6133"/>
                    <a:pt x="956" y="6098"/>
                  </a:cubicBezTo>
                  <a:cubicBezTo>
                    <a:pt x="892" y="6010"/>
                    <a:pt x="835" y="5903"/>
                    <a:pt x="781" y="5809"/>
                  </a:cubicBezTo>
                  <a:cubicBezTo>
                    <a:pt x="588" y="5477"/>
                    <a:pt x="374" y="4707"/>
                    <a:pt x="658" y="4308"/>
                  </a:cubicBezTo>
                  <a:cubicBezTo>
                    <a:pt x="726" y="4211"/>
                    <a:pt x="859" y="4114"/>
                    <a:pt x="1019" y="4114"/>
                  </a:cubicBezTo>
                  <a:cubicBezTo>
                    <a:pt x="1073" y="4114"/>
                    <a:pt x="1131" y="4125"/>
                    <a:pt x="1190" y="4151"/>
                  </a:cubicBezTo>
                  <a:cubicBezTo>
                    <a:pt x="1319" y="4210"/>
                    <a:pt x="1647" y="4528"/>
                    <a:pt x="1709" y="4653"/>
                  </a:cubicBezTo>
                  <a:cubicBezTo>
                    <a:pt x="1753" y="4742"/>
                    <a:pt x="1782" y="5015"/>
                    <a:pt x="1857" y="5057"/>
                  </a:cubicBezTo>
                  <a:cubicBezTo>
                    <a:pt x="1877" y="5073"/>
                    <a:pt x="1900" y="5081"/>
                    <a:pt x="1924" y="5081"/>
                  </a:cubicBezTo>
                  <a:cubicBezTo>
                    <a:pt x="1946" y="5081"/>
                    <a:pt x="1968" y="5074"/>
                    <a:pt x="1985" y="5060"/>
                  </a:cubicBezTo>
                  <a:cubicBezTo>
                    <a:pt x="2039" y="5001"/>
                    <a:pt x="2029" y="4864"/>
                    <a:pt x="2032" y="4752"/>
                  </a:cubicBezTo>
                  <a:cubicBezTo>
                    <a:pt x="2035" y="4528"/>
                    <a:pt x="1962" y="4306"/>
                    <a:pt x="2020" y="4079"/>
                  </a:cubicBezTo>
                  <a:cubicBezTo>
                    <a:pt x="2099" y="3775"/>
                    <a:pt x="2218" y="3552"/>
                    <a:pt x="2323" y="3285"/>
                  </a:cubicBezTo>
                  <a:cubicBezTo>
                    <a:pt x="2356" y="3196"/>
                    <a:pt x="2355" y="3112"/>
                    <a:pt x="2392" y="3029"/>
                  </a:cubicBezTo>
                  <a:cubicBezTo>
                    <a:pt x="2442" y="2916"/>
                    <a:pt x="2516" y="2796"/>
                    <a:pt x="2570" y="2683"/>
                  </a:cubicBezTo>
                  <a:cubicBezTo>
                    <a:pt x="2587" y="2632"/>
                    <a:pt x="2606" y="2581"/>
                    <a:pt x="2624" y="2529"/>
                  </a:cubicBezTo>
                  <a:cubicBezTo>
                    <a:pt x="2664" y="2491"/>
                    <a:pt x="2704" y="2452"/>
                    <a:pt x="2741" y="2414"/>
                  </a:cubicBezTo>
                  <a:cubicBezTo>
                    <a:pt x="2802" y="2336"/>
                    <a:pt x="2847" y="2241"/>
                    <a:pt x="2927" y="2186"/>
                  </a:cubicBezTo>
                  <a:cubicBezTo>
                    <a:pt x="3037" y="2108"/>
                    <a:pt x="3277" y="2014"/>
                    <a:pt x="3513" y="2014"/>
                  </a:cubicBezTo>
                  <a:cubicBezTo>
                    <a:pt x="3574" y="2014"/>
                    <a:pt x="3634" y="2020"/>
                    <a:pt x="3692" y="2035"/>
                  </a:cubicBezTo>
                  <a:cubicBezTo>
                    <a:pt x="3882" y="2082"/>
                    <a:pt x="4131" y="2163"/>
                    <a:pt x="4376" y="2163"/>
                  </a:cubicBezTo>
                  <a:cubicBezTo>
                    <a:pt x="4441" y="2163"/>
                    <a:pt x="4506" y="2157"/>
                    <a:pt x="4569" y="2144"/>
                  </a:cubicBezTo>
                  <a:cubicBezTo>
                    <a:pt x="4866" y="2079"/>
                    <a:pt x="5241" y="1935"/>
                    <a:pt x="5566" y="1935"/>
                  </a:cubicBezTo>
                  <a:cubicBezTo>
                    <a:pt x="5780" y="1935"/>
                    <a:pt x="5973" y="1998"/>
                    <a:pt x="6106" y="2189"/>
                  </a:cubicBezTo>
                  <a:cubicBezTo>
                    <a:pt x="6331" y="2513"/>
                    <a:pt x="6344" y="3001"/>
                    <a:pt x="6440" y="3451"/>
                  </a:cubicBezTo>
                  <a:cubicBezTo>
                    <a:pt x="6463" y="3557"/>
                    <a:pt x="6431" y="3992"/>
                    <a:pt x="6453" y="4032"/>
                  </a:cubicBezTo>
                  <a:cubicBezTo>
                    <a:pt x="6482" y="3865"/>
                    <a:pt x="6511" y="3698"/>
                    <a:pt x="6542" y="3531"/>
                  </a:cubicBezTo>
                  <a:cubicBezTo>
                    <a:pt x="6577" y="3387"/>
                    <a:pt x="6548" y="3176"/>
                    <a:pt x="6526" y="3065"/>
                  </a:cubicBezTo>
                  <a:lnTo>
                    <a:pt x="6520" y="2716"/>
                  </a:lnTo>
                  <a:cubicBezTo>
                    <a:pt x="6471" y="2478"/>
                    <a:pt x="6433" y="2208"/>
                    <a:pt x="6380" y="1990"/>
                  </a:cubicBezTo>
                  <a:lnTo>
                    <a:pt x="6418" y="1990"/>
                  </a:lnTo>
                  <a:cubicBezTo>
                    <a:pt x="6459" y="2032"/>
                    <a:pt x="6547" y="2050"/>
                    <a:pt x="6638" y="2050"/>
                  </a:cubicBezTo>
                  <a:cubicBezTo>
                    <a:pt x="6735" y="2050"/>
                    <a:pt x="6834" y="2030"/>
                    <a:pt x="6883" y="1998"/>
                  </a:cubicBezTo>
                  <a:cubicBezTo>
                    <a:pt x="6940" y="1962"/>
                    <a:pt x="7120" y="1780"/>
                    <a:pt x="7150" y="1721"/>
                  </a:cubicBezTo>
                  <a:cubicBezTo>
                    <a:pt x="7196" y="1619"/>
                    <a:pt x="7202" y="1411"/>
                    <a:pt x="7104" y="1369"/>
                  </a:cubicBezTo>
                  <a:cubicBezTo>
                    <a:pt x="7089" y="1359"/>
                    <a:pt x="7073" y="1354"/>
                    <a:pt x="7057" y="1354"/>
                  </a:cubicBezTo>
                  <a:cubicBezTo>
                    <a:pt x="6993" y="1354"/>
                    <a:pt x="6934" y="1429"/>
                    <a:pt x="6897" y="1454"/>
                  </a:cubicBezTo>
                  <a:cubicBezTo>
                    <a:pt x="6773" y="1542"/>
                    <a:pt x="6651" y="1648"/>
                    <a:pt x="6453" y="1652"/>
                  </a:cubicBezTo>
                  <a:lnTo>
                    <a:pt x="6453" y="1628"/>
                  </a:lnTo>
                  <a:cubicBezTo>
                    <a:pt x="6545" y="1584"/>
                    <a:pt x="6891" y="1260"/>
                    <a:pt x="6927" y="1172"/>
                  </a:cubicBezTo>
                  <a:cubicBezTo>
                    <a:pt x="6962" y="1088"/>
                    <a:pt x="6971" y="1001"/>
                    <a:pt x="6972" y="889"/>
                  </a:cubicBezTo>
                  <a:cubicBezTo>
                    <a:pt x="6933" y="867"/>
                    <a:pt x="6889" y="860"/>
                    <a:pt x="6818" y="860"/>
                  </a:cubicBezTo>
                  <a:cubicBezTo>
                    <a:pt x="6745" y="909"/>
                    <a:pt x="6635" y="903"/>
                    <a:pt x="6545" y="931"/>
                  </a:cubicBezTo>
                  <a:cubicBezTo>
                    <a:pt x="6384" y="980"/>
                    <a:pt x="6200" y="1006"/>
                    <a:pt x="6015" y="1006"/>
                  </a:cubicBezTo>
                  <a:cubicBezTo>
                    <a:pt x="5794" y="1006"/>
                    <a:pt x="5570" y="969"/>
                    <a:pt x="5382" y="893"/>
                  </a:cubicBezTo>
                  <a:cubicBezTo>
                    <a:pt x="4913" y="703"/>
                    <a:pt x="4544" y="384"/>
                    <a:pt x="4079" y="181"/>
                  </a:cubicBezTo>
                  <a:cubicBezTo>
                    <a:pt x="3759" y="41"/>
                    <a:pt x="3390" y="12"/>
                    <a:pt x="29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526714" y="3737893"/>
              <a:ext cx="372160" cy="965538"/>
            </a:xfrm>
            <a:custGeom>
              <a:rect b="b" l="l" r="r" t="t"/>
              <a:pathLst>
                <a:path extrusionOk="0" h="34127" w="13154">
                  <a:moveTo>
                    <a:pt x="8199" y="1086"/>
                  </a:moveTo>
                  <a:cubicBezTo>
                    <a:pt x="8209" y="1097"/>
                    <a:pt x="8201" y="1089"/>
                    <a:pt x="8212" y="1110"/>
                  </a:cubicBezTo>
                  <a:cubicBezTo>
                    <a:pt x="8220" y="1125"/>
                    <a:pt x="8219" y="1123"/>
                    <a:pt x="8223" y="1148"/>
                  </a:cubicBezTo>
                  <a:lnTo>
                    <a:pt x="8212" y="1148"/>
                  </a:lnTo>
                  <a:lnTo>
                    <a:pt x="8212" y="1110"/>
                  </a:lnTo>
                  <a:lnTo>
                    <a:pt x="8199" y="1110"/>
                  </a:lnTo>
                  <a:lnTo>
                    <a:pt x="8199" y="1086"/>
                  </a:lnTo>
                  <a:close/>
                  <a:moveTo>
                    <a:pt x="1240" y="1424"/>
                  </a:moveTo>
                  <a:cubicBezTo>
                    <a:pt x="1255" y="1458"/>
                    <a:pt x="1156" y="1676"/>
                    <a:pt x="1128" y="1733"/>
                  </a:cubicBezTo>
                  <a:cubicBezTo>
                    <a:pt x="1042" y="1919"/>
                    <a:pt x="933" y="2122"/>
                    <a:pt x="845" y="2308"/>
                  </a:cubicBezTo>
                  <a:cubicBezTo>
                    <a:pt x="797" y="2413"/>
                    <a:pt x="769" y="2555"/>
                    <a:pt x="696" y="2641"/>
                  </a:cubicBezTo>
                  <a:cubicBezTo>
                    <a:pt x="701" y="2148"/>
                    <a:pt x="1058" y="1756"/>
                    <a:pt x="1240" y="1424"/>
                  </a:cubicBezTo>
                  <a:close/>
                  <a:moveTo>
                    <a:pt x="683" y="2641"/>
                  </a:moveTo>
                  <a:cubicBezTo>
                    <a:pt x="695" y="2653"/>
                    <a:pt x="688" y="2644"/>
                    <a:pt x="696" y="2666"/>
                  </a:cubicBezTo>
                  <a:lnTo>
                    <a:pt x="683" y="2666"/>
                  </a:lnTo>
                  <a:lnTo>
                    <a:pt x="683" y="2641"/>
                  </a:lnTo>
                  <a:close/>
                  <a:moveTo>
                    <a:pt x="8223" y="1148"/>
                  </a:moveTo>
                  <a:cubicBezTo>
                    <a:pt x="8303" y="1243"/>
                    <a:pt x="8322" y="1407"/>
                    <a:pt x="8372" y="1526"/>
                  </a:cubicBezTo>
                  <a:cubicBezTo>
                    <a:pt x="8532" y="1914"/>
                    <a:pt x="8707" y="2478"/>
                    <a:pt x="8574" y="3028"/>
                  </a:cubicBezTo>
                  <a:cubicBezTo>
                    <a:pt x="8549" y="3041"/>
                    <a:pt x="8552" y="3044"/>
                    <a:pt x="8520" y="3053"/>
                  </a:cubicBezTo>
                  <a:cubicBezTo>
                    <a:pt x="8517" y="3044"/>
                    <a:pt x="8511" y="3035"/>
                    <a:pt x="8508" y="3028"/>
                  </a:cubicBezTo>
                  <a:cubicBezTo>
                    <a:pt x="8431" y="2918"/>
                    <a:pt x="8511" y="2630"/>
                    <a:pt x="8481" y="2484"/>
                  </a:cubicBezTo>
                  <a:lnTo>
                    <a:pt x="8354" y="1693"/>
                  </a:lnTo>
                  <a:cubicBezTo>
                    <a:pt x="8311" y="1523"/>
                    <a:pt x="8236" y="1328"/>
                    <a:pt x="8223" y="1148"/>
                  </a:cubicBezTo>
                  <a:close/>
                  <a:moveTo>
                    <a:pt x="1595" y="1756"/>
                  </a:moveTo>
                  <a:lnTo>
                    <a:pt x="1595" y="1756"/>
                  </a:lnTo>
                  <a:cubicBezTo>
                    <a:pt x="1621" y="1807"/>
                    <a:pt x="1428" y="2208"/>
                    <a:pt x="1388" y="2281"/>
                  </a:cubicBezTo>
                  <a:cubicBezTo>
                    <a:pt x="1199" y="2643"/>
                    <a:pt x="1032" y="3044"/>
                    <a:pt x="861" y="3421"/>
                  </a:cubicBezTo>
                  <a:cubicBezTo>
                    <a:pt x="807" y="3537"/>
                    <a:pt x="760" y="3655"/>
                    <a:pt x="711" y="3765"/>
                  </a:cubicBezTo>
                  <a:cubicBezTo>
                    <a:pt x="686" y="3822"/>
                    <a:pt x="689" y="3887"/>
                    <a:pt x="656" y="3932"/>
                  </a:cubicBezTo>
                  <a:cubicBezTo>
                    <a:pt x="654" y="3485"/>
                    <a:pt x="821" y="3157"/>
                    <a:pt x="964" y="2854"/>
                  </a:cubicBezTo>
                  <a:cubicBezTo>
                    <a:pt x="1089" y="2585"/>
                    <a:pt x="1199" y="2326"/>
                    <a:pt x="1355" y="2086"/>
                  </a:cubicBezTo>
                  <a:cubicBezTo>
                    <a:pt x="1423" y="1980"/>
                    <a:pt x="1548" y="1874"/>
                    <a:pt x="1595" y="1756"/>
                  </a:cubicBezTo>
                  <a:close/>
                  <a:moveTo>
                    <a:pt x="1476" y="4259"/>
                  </a:moveTo>
                  <a:cubicBezTo>
                    <a:pt x="1487" y="4273"/>
                    <a:pt x="1482" y="4264"/>
                    <a:pt x="1489" y="4286"/>
                  </a:cubicBezTo>
                  <a:lnTo>
                    <a:pt x="1476" y="4286"/>
                  </a:lnTo>
                  <a:lnTo>
                    <a:pt x="1476" y="4259"/>
                  </a:lnTo>
                  <a:close/>
                  <a:moveTo>
                    <a:pt x="9087" y="4268"/>
                  </a:moveTo>
                  <a:lnTo>
                    <a:pt x="9087" y="4268"/>
                  </a:lnTo>
                  <a:cubicBezTo>
                    <a:pt x="9100" y="4293"/>
                    <a:pt x="9100" y="4297"/>
                    <a:pt x="9085" y="4319"/>
                  </a:cubicBezTo>
                  <a:cubicBezTo>
                    <a:pt x="9085" y="4303"/>
                    <a:pt x="9085" y="4286"/>
                    <a:pt x="9087" y="4268"/>
                  </a:cubicBezTo>
                  <a:close/>
                  <a:moveTo>
                    <a:pt x="1582" y="3009"/>
                  </a:moveTo>
                  <a:cubicBezTo>
                    <a:pt x="1599" y="3045"/>
                    <a:pt x="1450" y="3405"/>
                    <a:pt x="1416" y="3471"/>
                  </a:cubicBezTo>
                  <a:cubicBezTo>
                    <a:pt x="1256" y="3799"/>
                    <a:pt x="1131" y="4162"/>
                    <a:pt x="993" y="4510"/>
                  </a:cubicBezTo>
                  <a:cubicBezTo>
                    <a:pt x="951" y="4614"/>
                    <a:pt x="916" y="4728"/>
                    <a:pt x="883" y="4829"/>
                  </a:cubicBezTo>
                  <a:cubicBezTo>
                    <a:pt x="865" y="4880"/>
                    <a:pt x="880" y="4934"/>
                    <a:pt x="853" y="4970"/>
                  </a:cubicBezTo>
                  <a:cubicBezTo>
                    <a:pt x="795" y="4447"/>
                    <a:pt x="1022" y="4060"/>
                    <a:pt x="1191" y="3698"/>
                  </a:cubicBezTo>
                  <a:cubicBezTo>
                    <a:pt x="1250" y="3569"/>
                    <a:pt x="1293" y="3457"/>
                    <a:pt x="1367" y="3341"/>
                  </a:cubicBezTo>
                  <a:cubicBezTo>
                    <a:pt x="1432" y="3237"/>
                    <a:pt x="1541" y="3133"/>
                    <a:pt x="1582" y="3009"/>
                  </a:cubicBezTo>
                  <a:close/>
                  <a:moveTo>
                    <a:pt x="1464" y="4286"/>
                  </a:moveTo>
                  <a:cubicBezTo>
                    <a:pt x="1496" y="4342"/>
                    <a:pt x="1438" y="4462"/>
                    <a:pt x="1420" y="4518"/>
                  </a:cubicBezTo>
                  <a:cubicBezTo>
                    <a:pt x="1342" y="4760"/>
                    <a:pt x="1316" y="5011"/>
                    <a:pt x="1096" y="5106"/>
                  </a:cubicBezTo>
                  <a:lnTo>
                    <a:pt x="1096" y="5079"/>
                  </a:lnTo>
                  <a:cubicBezTo>
                    <a:pt x="1159" y="4989"/>
                    <a:pt x="1162" y="4844"/>
                    <a:pt x="1207" y="4745"/>
                  </a:cubicBezTo>
                  <a:cubicBezTo>
                    <a:pt x="1277" y="4597"/>
                    <a:pt x="1428" y="4460"/>
                    <a:pt x="1464" y="4286"/>
                  </a:cubicBezTo>
                  <a:close/>
                  <a:moveTo>
                    <a:pt x="3748" y="885"/>
                  </a:moveTo>
                  <a:cubicBezTo>
                    <a:pt x="3921" y="885"/>
                    <a:pt x="4040" y="914"/>
                    <a:pt x="4161" y="945"/>
                  </a:cubicBezTo>
                  <a:cubicBezTo>
                    <a:pt x="4183" y="971"/>
                    <a:pt x="4202" y="998"/>
                    <a:pt x="4224" y="1023"/>
                  </a:cubicBezTo>
                  <a:cubicBezTo>
                    <a:pt x="4231" y="1173"/>
                    <a:pt x="4186" y="1263"/>
                    <a:pt x="4149" y="1384"/>
                  </a:cubicBezTo>
                  <a:cubicBezTo>
                    <a:pt x="4139" y="1456"/>
                    <a:pt x="4129" y="1529"/>
                    <a:pt x="4119" y="1603"/>
                  </a:cubicBezTo>
                  <a:cubicBezTo>
                    <a:pt x="4069" y="1773"/>
                    <a:pt x="4023" y="1959"/>
                    <a:pt x="3966" y="2118"/>
                  </a:cubicBezTo>
                  <a:cubicBezTo>
                    <a:pt x="3649" y="3005"/>
                    <a:pt x="3248" y="3865"/>
                    <a:pt x="2738" y="4560"/>
                  </a:cubicBezTo>
                  <a:cubicBezTo>
                    <a:pt x="2681" y="4636"/>
                    <a:pt x="2597" y="4701"/>
                    <a:pt x="2540" y="4776"/>
                  </a:cubicBezTo>
                  <a:cubicBezTo>
                    <a:pt x="2447" y="4892"/>
                    <a:pt x="2344" y="5020"/>
                    <a:pt x="2222" y="5106"/>
                  </a:cubicBezTo>
                  <a:cubicBezTo>
                    <a:pt x="2158" y="5151"/>
                    <a:pt x="2082" y="5178"/>
                    <a:pt x="2025" y="5231"/>
                  </a:cubicBezTo>
                  <a:cubicBezTo>
                    <a:pt x="1898" y="5347"/>
                    <a:pt x="1811" y="5530"/>
                    <a:pt x="1578" y="5530"/>
                  </a:cubicBezTo>
                  <a:cubicBezTo>
                    <a:pt x="1575" y="5530"/>
                    <a:pt x="1571" y="5530"/>
                    <a:pt x="1567" y="5530"/>
                  </a:cubicBezTo>
                  <a:cubicBezTo>
                    <a:pt x="1554" y="5520"/>
                    <a:pt x="1563" y="5524"/>
                    <a:pt x="1541" y="5517"/>
                  </a:cubicBezTo>
                  <a:cubicBezTo>
                    <a:pt x="1511" y="5469"/>
                    <a:pt x="1464" y="5418"/>
                    <a:pt x="1442" y="5360"/>
                  </a:cubicBezTo>
                  <a:cubicBezTo>
                    <a:pt x="1298" y="4994"/>
                    <a:pt x="1548" y="4906"/>
                    <a:pt x="1687" y="4731"/>
                  </a:cubicBezTo>
                  <a:cubicBezTo>
                    <a:pt x="1758" y="4642"/>
                    <a:pt x="1836" y="4555"/>
                    <a:pt x="1900" y="4463"/>
                  </a:cubicBezTo>
                  <a:cubicBezTo>
                    <a:pt x="2126" y="4143"/>
                    <a:pt x="2274" y="3780"/>
                    <a:pt x="2491" y="3442"/>
                  </a:cubicBezTo>
                  <a:cubicBezTo>
                    <a:pt x="2768" y="3006"/>
                    <a:pt x="3036" y="2515"/>
                    <a:pt x="3257" y="2038"/>
                  </a:cubicBezTo>
                  <a:cubicBezTo>
                    <a:pt x="3369" y="1799"/>
                    <a:pt x="3473" y="1539"/>
                    <a:pt x="3558" y="1294"/>
                  </a:cubicBezTo>
                  <a:cubicBezTo>
                    <a:pt x="3628" y="1087"/>
                    <a:pt x="3545" y="1049"/>
                    <a:pt x="3696" y="897"/>
                  </a:cubicBezTo>
                  <a:cubicBezTo>
                    <a:pt x="3726" y="894"/>
                    <a:pt x="3732" y="894"/>
                    <a:pt x="3748" y="885"/>
                  </a:cubicBezTo>
                  <a:close/>
                  <a:moveTo>
                    <a:pt x="9280" y="5629"/>
                  </a:moveTo>
                  <a:cubicBezTo>
                    <a:pt x="9290" y="5641"/>
                    <a:pt x="9283" y="5632"/>
                    <a:pt x="9293" y="5654"/>
                  </a:cubicBezTo>
                  <a:lnTo>
                    <a:pt x="9280" y="5654"/>
                  </a:lnTo>
                  <a:cubicBezTo>
                    <a:pt x="9279" y="5646"/>
                    <a:pt x="9279" y="5638"/>
                    <a:pt x="9280" y="5629"/>
                  </a:cubicBezTo>
                  <a:close/>
                  <a:moveTo>
                    <a:pt x="9085" y="4319"/>
                  </a:moveTo>
                  <a:lnTo>
                    <a:pt x="9085" y="4319"/>
                  </a:lnTo>
                  <a:cubicBezTo>
                    <a:pt x="9077" y="4581"/>
                    <a:pt x="8966" y="4861"/>
                    <a:pt x="8888" y="5078"/>
                  </a:cubicBezTo>
                  <a:cubicBezTo>
                    <a:pt x="8748" y="5471"/>
                    <a:pt x="8613" y="5806"/>
                    <a:pt x="8452" y="6154"/>
                  </a:cubicBezTo>
                  <a:cubicBezTo>
                    <a:pt x="8402" y="6257"/>
                    <a:pt x="8374" y="6353"/>
                    <a:pt x="8315" y="6448"/>
                  </a:cubicBezTo>
                  <a:cubicBezTo>
                    <a:pt x="8212" y="6612"/>
                    <a:pt x="8127" y="6791"/>
                    <a:pt x="8021" y="6958"/>
                  </a:cubicBezTo>
                  <a:cubicBezTo>
                    <a:pt x="7998" y="6996"/>
                    <a:pt x="7959" y="7041"/>
                    <a:pt x="7930" y="7085"/>
                  </a:cubicBezTo>
                  <a:lnTo>
                    <a:pt x="7930" y="7085"/>
                  </a:lnTo>
                  <a:lnTo>
                    <a:pt x="7930" y="7063"/>
                  </a:lnTo>
                  <a:cubicBezTo>
                    <a:pt x="7989" y="6984"/>
                    <a:pt x="7996" y="6876"/>
                    <a:pt x="8039" y="6781"/>
                  </a:cubicBezTo>
                  <a:cubicBezTo>
                    <a:pt x="8098" y="6644"/>
                    <a:pt x="8149" y="6500"/>
                    <a:pt x="8215" y="6357"/>
                  </a:cubicBezTo>
                  <a:cubicBezTo>
                    <a:pt x="8422" y="5910"/>
                    <a:pt x="8636" y="5449"/>
                    <a:pt x="8838" y="4986"/>
                  </a:cubicBezTo>
                  <a:cubicBezTo>
                    <a:pt x="8908" y="4826"/>
                    <a:pt x="8956" y="4665"/>
                    <a:pt x="9017" y="4512"/>
                  </a:cubicBezTo>
                  <a:cubicBezTo>
                    <a:pt x="9043" y="4446"/>
                    <a:pt x="9043" y="4370"/>
                    <a:pt x="9085" y="4319"/>
                  </a:cubicBezTo>
                  <a:close/>
                  <a:moveTo>
                    <a:pt x="9311" y="7156"/>
                  </a:moveTo>
                  <a:cubicBezTo>
                    <a:pt x="9321" y="7167"/>
                    <a:pt x="9315" y="7159"/>
                    <a:pt x="9324" y="7180"/>
                  </a:cubicBezTo>
                  <a:lnTo>
                    <a:pt x="9311" y="7180"/>
                  </a:lnTo>
                  <a:lnTo>
                    <a:pt x="9311" y="7156"/>
                  </a:lnTo>
                  <a:close/>
                  <a:moveTo>
                    <a:pt x="9267" y="5655"/>
                  </a:moveTo>
                  <a:cubicBezTo>
                    <a:pt x="9298" y="5712"/>
                    <a:pt x="9231" y="5809"/>
                    <a:pt x="9210" y="5860"/>
                  </a:cubicBezTo>
                  <a:cubicBezTo>
                    <a:pt x="9138" y="6042"/>
                    <a:pt x="9087" y="6209"/>
                    <a:pt x="9005" y="6373"/>
                  </a:cubicBezTo>
                  <a:cubicBezTo>
                    <a:pt x="8837" y="6717"/>
                    <a:pt x="8707" y="7079"/>
                    <a:pt x="8505" y="7397"/>
                  </a:cubicBezTo>
                  <a:cubicBezTo>
                    <a:pt x="8312" y="7702"/>
                    <a:pt x="8110" y="8016"/>
                    <a:pt x="7943" y="8342"/>
                  </a:cubicBezTo>
                  <a:lnTo>
                    <a:pt x="7930" y="8342"/>
                  </a:lnTo>
                  <a:lnTo>
                    <a:pt x="7930" y="8314"/>
                  </a:lnTo>
                  <a:cubicBezTo>
                    <a:pt x="7992" y="8247"/>
                    <a:pt x="8010" y="8147"/>
                    <a:pt x="8052" y="8058"/>
                  </a:cubicBezTo>
                  <a:cubicBezTo>
                    <a:pt x="8154" y="7840"/>
                    <a:pt x="8258" y="7618"/>
                    <a:pt x="8363" y="7393"/>
                  </a:cubicBezTo>
                  <a:cubicBezTo>
                    <a:pt x="8433" y="7240"/>
                    <a:pt x="8536" y="7081"/>
                    <a:pt x="8619" y="6933"/>
                  </a:cubicBezTo>
                  <a:cubicBezTo>
                    <a:pt x="8754" y="6686"/>
                    <a:pt x="8860" y="6439"/>
                    <a:pt x="8997" y="6192"/>
                  </a:cubicBezTo>
                  <a:cubicBezTo>
                    <a:pt x="9077" y="6046"/>
                    <a:pt x="9234" y="5824"/>
                    <a:pt x="9267" y="5655"/>
                  </a:cubicBezTo>
                  <a:close/>
                  <a:moveTo>
                    <a:pt x="9293" y="7180"/>
                  </a:moveTo>
                  <a:lnTo>
                    <a:pt x="9293" y="7180"/>
                  </a:lnTo>
                  <a:cubicBezTo>
                    <a:pt x="9324" y="7244"/>
                    <a:pt x="9196" y="7388"/>
                    <a:pt x="9163" y="7448"/>
                  </a:cubicBezTo>
                  <a:cubicBezTo>
                    <a:pt x="9014" y="7711"/>
                    <a:pt x="8879" y="7977"/>
                    <a:pt x="8718" y="8227"/>
                  </a:cubicBezTo>
                  <a:cubicBezTo>
                    <a:pt x="8626" y="8373"/>
                    <a:pt x="8572" y="8534"/>
                    <a:pt x="8489" y="8687"/>
                  </a:cubicBezTo>
                  <a:cubicBezTo>
                    <a:pt x="8249" y="9126"/>
                    <a:pt x="8031" y="9585"/>
                    <a:pt x="7789" y="10029"/>
                  </a:cubicBezTo>
                  <a:cubicBezTo>
                    <a:pt x="7636" y="10306"/>
                    <a:pt x="7499" y="10601"/>
                    <a:pt x="7342" y="10885"/>
                  </a:cubicBezTo>
                  <a:cubicBezTo>
                    <a:pt x="7262" y="11032"/>
                    <a:pt x="7152" y="11190"/>
                    <a:pt x="7099" y="11357"/>
                  </a:cubicBezTo>
                  <a:lnTo>
                    <a:pt x="7086" y="11357"/>
                  </a:lnTo>
                  <a:lnTo>
                    <a:pt x="7086" y="11318"/>
                  </a:lnTo>
                  <a:cubicBezTo>
                    <a:pt x="7190" y="11206"/>
                    <a:pt x="7248" y="10936"/>
                    <a:pt x="7318" y="10780"/>
                  </a:cubicBezTo>
                  <a:cubicBezTo>
                    <a:pt x="7467" y="10444"/>
                    <a:pt x="7621" y="10108"/>
                    <a:pt x="7778" y="9770"/>
                  </a:cubicBezTo>
                  <a:cubicBezTo>
                    <a:pt x="7919" y="9469"/>
                    <a:pt x="8091" y="9163"/>
                    <a:pt x="8249" y="8876"/>
                  </a:cubicBezTo>
                  <a:cubicBezTo>
                    <a:pt x="8459" y="8496"/>
                    <a:pt x="8635" y="8118"/>
                    <a:pt x="8867" y="7765"/>
                  </a:cubicBezTo>
                  <a:cubicBezTo>
                    <a:pt x="9000" y="7566"/>
                    <a:pt x="9160" y="7377"/>
                    <a:pt x="9293" y="7180"/>
                  </a:cubicBezTo>
                  <a:close/>
                  <a:moveTo>
                    <a:pt x="7076" y="11359"/>
                  </a:moveTo>
                  <a:cubicBezTo>
                    <a:pt x="7085" y="11373"/>
                    <a:pt x="7083" y="11372"/>
                    <a:pt x="7088" y="11397"/>
                  </a:cubicBezTo>
                  <a:lnTo>
                    <a:pt x="7076" y="11397"/>
                  </a:lnTo>
                  <a:lnTo>
                    <a:pt x="7076" y="11359"/>
                  </a:lnTo>
                  <a:close/>
                  <a:moveTo>
                    <a:pt x="7062" y="11397"/>
                  </a:moveTo>
                  <a:cubicBezTo>
                    <a:pt x="7072" y="11410"/>
                    <a:pt x="7065" y="11401"/>
                    <a:pt x="7073" y="11423"/>
                  </a:cubicBezTo>
                  <a:lnTo>
                    <a:pt x="7062" y="11423"/>
                  </a:lnTo>
                  <a:lnTo>
                    <a:pt x="7062" y="11397"/>
                  </a:lnTo>
                  <a:close/>
                  <a:moveTo>
                    <a:pt x="7049" y="11423"/>
                  </a:moveTo>
                  <a:cubicBezTo>
                    <a:pt x="7059" y="11434"/>
                    <a:pt x="7051" y="11426"/>
                    <a:pt x="7062" y="11448"/>
                  </a:cubicBezTo>
                  <a:lnTo>
                    <a:pt x="7049" y="11448"/>
                  </a:lnTo>
                  <a:lnTo>
                    <a:pt x="7049" y="11423"/>
                  </a:lnTo>
                  <a:close/>
                  <a:moveTo>
                    <a:pt x="7035" y="11448"/>
                  </a:moveTo>
                  <a:cubicBezTo>
                    <a:pt x="7047" y="11461"/>
                    <a:pt x="7040" y="11452"/>
                    <a:pt x="7049" y="11474"/>
                  </a:cubicBezTo>
                  <a:lnTo>
                    <a:pt x="7035" y="11474"/>
                  </a:lnTo>
                  <a:cubicBezTo>
                    <a:pt x="7034" y="11466"/>
                    <a:pt x="7035" y="11456"/>
                    <a:pt x="7035" y="11448"/>
                  </a:cubicBezTo>
                  <a:close/>
                  <a:moveTo>
                    <a:pt x="9013" y="8958"/>
                  </a:moveTo>
                  <a:cubicBezTo>
                    <a:pt x="8940" y="9134"/>
                    <a:pt x="8827" y="9280"/>
                    <a:pt x="8731" y="9431"/>
                  </a:cubicBezTo>
                  <a:cubicBezTo>
                    <a:pt x="8598" y="9636"/>
                    <a:pt x="8485" y="9851"/>
                    <a:pt x="8354" y="10055"/>
                  </a:cubicBezTo>
                  <a:cubicBezTo>
                    <a:pt x="8088" y="10472"/>
                    <a:pt x="7893" y="10933"/>
                    <a:pt x="7630" y="11346"/>
                  </a:cubicBezTo>
                  <a:cubicBezTo>
                    <a:pt x="7559" y="11458"/>
                    <a:pt x="7525" y="11578"/>
                    <a:pt x="7453" y="11690"/>
                  </a:cubicBezTo>
                  <a:cubicBezTo>
                    <a:pt x="7361" y="11834"/>
                    <a:pt x="7293" y="12000"/>
                    <a:pt x="7197" y="12151"/>
                  </a:cubicBezTo>
                  <a:cubicBezTo>
                    <a:pt x="7101" y="12307"/>
                    <a:pt x="6976" y="12494"/>
                    <a:pt x="6918" y="12688"/>
                  </a:cubicBezTo>
                  <a:lnTo>
                    <a:pt x="6905" y="12688"/>
                  </a:lnTo>
                  <a:lnTo>
                    <a:pt x="6905" y="12648"/>
                  </a:lnTo>
                  <a:cubicBezTo>
                    <a:pt x="6999" y="12523"/>
                    <a:pt x="7018" y="12324"/>
                    <a:pt x="7082" y="12174"/>
                  </a:cubicBezTo>
                  <a:cubicBezTo>
                    <a:pt x="7219" y="11868"/>
                    <a:pt x="7355" y="11557"/>
                    <a:pt x="7515" y="11266"/>
                  </a:cubicBezTo>
                  <a:cubicBezTo>
                    <a:pt x="7848" y="10664"/>
                    <a:pt x="8187" y="10058"/>
                    <a:pt x="8562" y="9492"/>
                  </a:cubicBezTo>
                  <a:cubicBezTo>
                    <a:pt x="8687" y="9303"/>
                    <a:pt x="8862" y="9145"/>
                    <a:pt x="8987" y="8958"/>
                  </a:cubicBezTo>
                  <a:close/>
                  <a:moveTo>
                    <a:pt x="6892" y="12686"/>
                  </a:moveTo>
                  <a:cubicBezTo>
                    <a:pt x="6902" y="12702"/>
                    <a:pt x="6899" y="12699"/>
                    <a:pt x="6905" y="12725"/>
                  </a:cubicBezTo>
                  <a:lnTo>
                    <a:pt x="6892" y="12725"/>
                  </a:lnTo>
                  <a:lnTo>
                    <a:pt x="6892" y="12686"/>
                  </a:lnTo>
                  <a:close/>
                  <a:moveTo>
                    <a:pt x="8787" y="12881"/>
                  </a:moveTo>
                  <a:cubicBezTo>
                    <a:pt x="8799" y="12894"/>
                    <a:pt x="8793" y="12885"/>
                    <a:pt x="8800" y="12907"/>
                  </a:cubicBezTo>
                  <a:lnTo>
                    <a:pt x="8787" y="12907"/>
                  </a:lnTo>
                  <a:lnTo>
                    <a:pt x="8787" y="12881"/>
                  </a:lnTo>
                  <a:close/>
                  <a:moveTo>
                    <a:pt x="8782" y="10773"/>
                  </a:moveTo>
                  <a:lnTo>
                    <a:pt x="8782" y="10773"/>
                  </a:lnTo>
                  <a:cubicBezTo>
                    <a:pt x="8803" y="10822"/>
                    <a:pt x="8738" y="10896"/>
                    <a:pt x="8713" y="10940"/>
                  </a:cubicBezTo>
                  <a:cubicBezTo>
                    <a:pt x="8623" y="11099"/>
                    <a:pt x="8555" y="11260"/>
                    <a:pt x="8457" y="11413"/>
                  </a:cubicBezTo>
                  <a:cubicBezTo>
                    <a:pt x="8263" y="11716"/>
                    <a:pt x="8110" y="12048"/>
                    <a:pt x="7931" y="12371"/>
                  </a:cubicBezTo>
                  <a:cubicBezTo>
                    <a:pt x="7837" y="12545"/>
                    <a:pt x="7720" y="12728"/>
                    <a:pt x="7637" y="12909"/>
                  </a:cubicBezTo>
                  <a:cubicBezTo>
                    <a:pt x="7579" y="13034"/>
                    <a:pt x="7515" y="13149"/>
                    <a:pt x="7461" y="13266"/>
                  </a:cubicBezTo>
                  <a:cubicBezTo>
                    <a:pt x="7428" y="13336"/>
                    <a:pt x="7425" y="13429"/>
                    <a:pt x="7379" y="13484"/>
                  </a:cubicBezTo>
                  <a:cubicBezTo>
                    <a:pt x="7383" y="13096"/>
                    <a:pt x="7620" y="12725"/>
                    <a:pt x="7749" y="12445"/>
                  </a:cubicBezTo>
                  <a:cubicBezTo>
                    <a:pt x="7947" y="12022"/>
                    <a:pt x="8161" y="11621"/>
                    <a:pt x="8409" y="11244"/>
                  </a:cubicBezTo>
                  <a:cubicBezTo>
                    <a:pt x="8518" y="11078"/>
                    <a:pt x="8670" y="10933"/>
                    <a:pt x="8782" y="10773"/>
                  </a:cubicBezTo>
                  <a:close/>
                  <a:moveTo>
                    <a:pt x="8731" y="11951"/>
                  </a:moveTo>
                  <a:cubicBezTo>
                    <a:pt x="8751" y="11994"/>
                    <a:pt x="8564" y="12391"/>
                    <a:pt x="8526" y="12464"/>
                  </a:cubicBezTo>
                  <a:cubicBezTo>
                    <a:pt x="8329" y="12836"/>
                    <a:pt x="8148" y="13247"/>
                    <a:pt x="7972" y="13628"/>
                  </a:cubicBezTo>
                  <a:cubicBezTo>
                    <a:pt x="7924" y="13724"/>
                    <a:pt x="7877" y="13948"/>
                    <a:pt x="7821" y="14025"/>
                  </a:cubicBezTo>
                  <a:cubicBezTo>
                    <a:pt x="7819" y="13707"/>
                    <a:pt x="7931" y="13460"/>
                    <a:pt x="8031" y="13242"/>
                  </a:cubicBezTo>
                  <a:cubicBezTo>
                    <a:pt x="8154" y="12974"/>
                    <a:pt x="8244" y="12702"/>
                    <a:pt x="8396" y="12462"/>
                  </a:cubicBezTo>
                  <a:cubicBezTo>
                    <a:pt x="8505" y="12291"/>
                    <a:pt x="8623" y="12121"/>
                    <a:pt x="8731" y="11951"/>
                  </a:cubicBezTo>
                  <a:close/>
                  <a:moveTo>
                    <a:pt x="8774" y="12923"/>
                  </a:moveTo>
                  <a:lnTo>
                    <a:pt x="8774" y="12923"/>
                  </a:lnTo>
                  <a:cubicBezTo>
                    <a:pt x="8800" y="12973"/>
                    <a:pt x="8675" y="13310"/>
                    <a:pt x="8648" y="13383"/>
                  </a:cubicBezTo>
                  <a:cubicBezTo>
                    <a:pt x="8521" y="13720"/>
                    <a:pt x="8460" y="14065"/>
                    <a:pt x="8316" y="14384"/>
                  </a:cubicBezTo>
                  <a:cubicBezTo>
                    <a:pt x="8273" y="14483"/>
                    <a:pt x="8206" y="14575"/>
                    <a:pt x="8155" y="14666"/>
                  </a:cubicBezTo>
                  <a:lnTo>
                    <a:pt x="8129" y="14666"/>
                  </a:lnTo>
                  <a:cubicBezTo>
                    <a:pt x="8185" y="14150"/>
                    <a:pt x="8396" y="13721"/>
                    <a:pt x="8585" y="13320"/>
                  </a:cubicBezTo>
                  <a:cubicBezTo>
                    <a:pt x="8643" y="13194"/>
                    <a:pt x="8737" y="13069"/>
                    <a:pt x="8774" y="12923"/>
                  </a:cubicBezTo>
                  <a:close/>
                  <a:moveTo>
                    <a:pt x="1400" y="16315"/>
                  </a:moveTo>
                  <a:cubicBezTo>
                    <a:pt x="1425" y="16354"/>
                    <a:pt x="1409" y="16461"/>
                    <a:pt x="1409" y="16522"/>
                  </a:cubicBezTo>
                  <a:cubicBezTo>
                    <a:pt x="1404" y="16712"/>
                    <a:pt x="1415" y="16894"/>
                    <a:pt x="1371" y="17062"/>
                  </a:cubicBezTo>
                  <a:cubicBezTo>
                    <a:pt x="1243" y="17560"/>
                    <a:pt x="1182" y="18069"/>
                    <a:pt x="1041" y="18529"/>
                  </a:cubicBezTo>
                  <a:cubicBezTo>
                    <a:pt x="1002" y="18663"/>
                    <a:pt x="996" y="18935"/>
                    <a:pt x="928" y="19034"/>
                  </a:cubicBezTo>
                  <a:cubicBezTo>
                    <a:pt x="929" y="18554"/>
                    <a:pt x="1015" y="18061"/>
                    <a:pt x="1125" y="17666"/>
                  </a:cubicBezTo>
                  <a:cubicBezTo>
                    <a:pt x="1170" y="17507"/>
                    <a:pt x="1166" y="17371"/>
                    <a:pt x="1213" y="17217"/>
                  </a:cubicBezTo>
                  <a:cubicBezTo>
                    <a:pt x="1297" y="16942"/>
                    <a:pt x="1384" y="16644"/>
                    <a:pt x="1400" y="16315"/>
                  </a:cubicBezTo>
                  <a:close/>
                  <a:moveTo>
                    <a:pt x="915" y="19044"/>
                  </a:moveTo>
                  <a:lnTo>
                    <a:pt x="915" y="19044"/>
                  </a:lnTo>
                  <a:cubicBezTo>
                    <a:pt x="929" y="19067"/>
                    <a:pt x="928" y="19088"/>
                    <a:pt x="913" y="19110"/>
                  </a:cubicBezTo>
                  <a:cubicBezTo>
                    <a:pt x="913" y="19088"/>
                    <a:pt x="915" y="19066"/>
                    <a:pt x="915" y="19044"/>
                  </a:cubicBezTo>
                  <a:close/>
                  <a:moveTo>
                    <a:pt x="8281" y="18375"/>
                  </a:moveTo>
                  <a:lnTo>
                    <a:pt x="8281" y="18375"/>
                  </a:lnTo>
                  <a:cubicBezTo>
                    <a:pt x="8340" y="18442"/>
                    <a:pt x="8287" y="18682"/>
                    <a:pt x="8261" y="18777"/>
                  </a:cubicBezTo>
                  <a:cubicBezTo>
                    <a:pt x="8177" y="19075"/>
                    <a:pt x="8103" y="19381"/>
                    <a:pt x="7996" y="19649"/>
                  </a:cubicBezTo>
                  <a:cubicBezTo>
                    <a:pt x="7964" y="19732"/>
                    <a:pt x="7964" y="19852"/>
                    <a:pt x="7914" y="19918"/>
                  </a:cubicBezTo>
                  <a:cubicBezTo>
                    <a:pt x="7917" y="19524"/>
                    <a:pt x="8012" y="19182"/>
                    <a:pt x="8117" y="18887"/>
                  </a:cubicBezTo>
                  <a:cubicBezTo>
                    <a:pt x="8178" y="18710"/>
                    <a:pt x="8209" y="18535"/>
                    <a:pt x="8281" y="18375"/>
                  </a:cubicBezTo>
                  <a:close/>
                  <a:moveTo>
                    <a:pt x="1953" y="17118"/>
                  </a:moveTo>
                  <a:lnTo>
                    <a:pt x="1953" y="17118"/>
                  </a:lnTo>
                  <a:cubicBezTo>
                    <a:pt x="1973" y="17148"/>
                    <a:pt x="1963" y="17313"/>
                    <a:pt x="1947" y="17375"/>
                  </a:cubicBezTo>
                  <a:cubicBezTo>
                    <a:pt x="1906" y="17616"/>
                    <a:pt x="1867" y="17858"/>
                    <a:pt x="1829" y="18098"/>
                  </a:cubicBezTo>
                  <a:cubicBezTo>
                    <a:pt x="1628" y="18804"/>
                    <a:pt x="1525" y="19554"/>
                    <a:pt x="1293" y="20206"/>
                  </a:cubicBezTo>
                  <a:cubicBezTo>
                    <a:pt x="1224" y="20398"/>
                    <a:pt x="1170" y="20578"/>
                    <a:pt x="1099" y="20758"/>
                  </a:cubicBezTo>
                  <a:cubicBezTo>
                    <a:pt x="1072" y="20822"/>
                    <a:pt x="1069" y="20898"/>
                    <a:pt x="1029" y="20949"/>
                  </a:cubicBezTo>
                  <a:cubicBezTo>
                    <a:pt x="1037" y="20844"/>
                    <a:pt x="1073" y="20744"/>
                    <a:pt x="1099" y="20652"/>
                  </a:cubicBezTo>
                  <a:cubicBezTo>
                    <a:pt x="1159" y="20456"/>
                    <a:pt x="1176" y="20248"/>
                    <a:pt x="1229" y="20060"/>
                  </a:cubicBezTo>
                  <a:cubicBezTo>
                    <a:pt x="1263" y="19940"/>
                    <a:pt x="1252" y="19842"/>
                    <a:pt x="1287" y="19726"/>
                  </a:cubicBezTo>
                  <a:cubicBezTo>
                    <a:pt x="1425" y="19256"/>
                    <a:pt x="1482" y="18761"/>
                    <a:pt x="1628" y="18287"/>
                  </a:cubicBezTo>
                  <a:cubicBezTo>
                    <a:pt x="1704" y="18045"/>
                    <a:pt x="1743" y="17778"/>
                    <a:pt x="1828" y="17528"/>
                  </a:cubicBezTo>
                  <a:cubicBezTo>
                    <a:pt x="1868" y="17400"/>
                    <a:pt x="1929" y="17262"/>
                    <a:pt x="1953" y="17118"/>
                  </a:cubicBezTo>
                  <a:close/>
                  <a:moveTo>
                    <a:pt x="1015" y="20949"/>
                  </a:moveTo>
                  <a:cubicBezTo>
                    <a:pt x="1025" y="20962"/>
                    <a:pt x="1018" y="20953"/>
                    <a:pt x="1028" y="20973"/>
                  </a:cubicBezTo>
                  <a:lnTo>
                    <a:pt x="1015" y="20973"/>
                  </a:lnTo>
                  <a:lnTo>
                    <a:pt x="1015" y="20949"/>
                  </a:lnTo>
                  <a:close/>
                  <a:moveTo>
                    <a:pt x="1002" y="20987"/>
                  </a:moveTo>
                  <a:cubicBezTo>
                    <a:pt x="1013" y="21000"/>
                    <a:pt x="1006" y="20991"/>
                    <a:pt x="1015" y="21013"/>
                  </a:cubicBezTo>
                  <a:lnTo>
                    <a:pt x="1002" y="21013"/>
                  </a:lnTo>
                  <a:lnTo>
                    <a:pt x="1002" y="20987"/>
                  </a:lnTo>
                  <a:close/>
                  <a:moveTo>
                    <a:pt x="2049" y="19096"/>
                  </a:moveTo>
                  <a:cubicBezTo>
                    <a:pt x="2091" y="19136"/>
                    <a:pt x="2073" y="19264"/>
                    <a:pt x="2069" y="19342"/>
                  </a:cubicBezTo>
                  <a:cubicBezTo>
                    <a:pt x="2012" y="19435"/>
                    <a:pt x="2028" y="19661"/>
                    <a:pt x="1993" y="19780"/>
                  </a:cubicBezTo>
                  <a:cubicBezTo>
                    <a:pt x="1912" y="20071"/>
                    <a:pt x="1884" y="20383"/>
                    <a:pt x="1794" y="20680"/>
                  </a:cubicBezTo>
                  <a:cubicBezTo>
                    <a:pt x="1652" y="21144"/>
                    <a:pt x="1562" y="21622"/>
                    <a:pt x="1390" y="22054"/>
                  </a:cubicBezTo>
                  <a:cubicBezTo>
                    <a:pt x="1275" y="22342"/>
                    <a:pt x="1156" y="22627"/>
                    <a:pt x="1038" y="22913"/>
                  </a:cubicBezTo>
                  <a:lnTo>
                    <a:pt x="1025" y="22913"/>
                  </a:lnTo>
                  <a:lnTo>
                    <a:pt x="1025" y="22875"/>
                  </a:lnTo>
                  <a:cubicBezTo>
                    <a:pt x="1085" y="22795"/>
                    <a:pt x="1085" y="22670"/>
                    <a:pt x="1121" y="22567"/>
                  </a:cubicBezTo>
                  <a:cubicBezTo>
                    <a:pt x="1220" y="22288"/>
                    <a:pt x="1269" y="21990"/>
                    <a:pt x="1359" y="21692"/>
                  </a:cubicBezTo>
                  <a:cubicBezTo>
                    <a:pt x="1527" y="21149"/>
                    <a:pt x="1625" y="20577"/>
                    <a:pt x="1796" y="20023"/>
                  </a:cubicBezTo>
                  <a:cubicBezTo>
                    <a:pt x="1851" y="19842"/>
                    <a:pt x="1884" y="19645"/>
                    <a:pt x="1950" y="19457"/>
                  </a:cubicBezTo>
                  <a:cubicBezTo>
                    <a:pt x="1989" y="19345"/>
                    <a:pt x="2041" y="19239"/>
                    <a:pt x="2049" y="19096"/>
                  </a:cubicBezTo>
                  <a:close/>
                  <a:moveTo>
                    <a:pt x="1010" y="22911"/>
                  </a:moveTo>
                  <a:cubicBezTo>
                    <a:pt x="1022" y="22925"/>
                    <a:pt x="1015" y="22916"/>
                    <a:pt x="1024" y="22936"/>
                  </a:cubicBezTo>
                  <a:cubicBezTo>
                    <a:pt x="1021" y="22938"/>
                    <a:pt x="1020" y="22938"/>
                    <a:pt x="1018" y="22938"/>
                  </a:cubicBezTo>
                  <a:cubicBezTo>
                    <a:pt x="1016" y="22938"/>
                    <a:pt x="1013" y="22938"/>
                    <a:pt x="1010" y="22936"/>
                  </a:cubicBezTo>
                  <a:lnTo>
                    <a:pt x="1010" y="22911"/>
                  </a:lnTo>
                  <a:close/>
                  <a:moveTo>
                    <a:pt x="999" y="22939"/>
                  </a:moveTo>
                  <a:cubicBezTo>
                    <a:pt x="1009" y="22952"/>
                    <a:pt x="1002" y="22942"/>
                    <a:pt x="1010" y="22964"/>
                  </a:cubicBezTo>
                  <a:lnTo>
                    <a:pt x="999" y="22964"/>
                  </a:lnTo>
                  <a:lnTo>
                    <a:pt x="999" y="22939"/>
                  </a:lnTo>
                  <a:close/>
                  <a:moveTo>
                    <a:pt x="8866" y="20148"/>
                  </a:moveTo>
                  <a:lnTo>
                    <a:pt x="8866" y="20148"/>
                  </a:lnTo>
                  <a:cubicBezTo>
                    <a:pt x="8889" y="20190"/>
                    <a:pt x="8866" y="20300"/>
                    <a:pt x="8847" y="20353"/>
                  </a:cubicBezTo>
                  <a:cubicBezTo>
                    <a:pt x="8787" y="20540"/>
                    <a:pt x="8755" y="20736"/>
                    <a:pt x="8693" y="20931"/>
                  </a:cubicBezTo>
                  <a:cubicBezTo>
                    <a:pt x="8504" y="21524"/>
                    <a:pt x="8428" y="22201"/>
                    <a:pt x="8251" y="22808"/>
                  </a:cubicBezTo>
                  <a:cubicBezTo>
                    <a:pt x="8199" y="22990"/>
                    <a:pt x="8174" y="23167"/>
                    <a:pt x="8124" y="23335"/>
                  </a:cubicBezTo>
                  <a:cubicBezTo>
                    <a:pt x="8098" y="23420"/>
                    <a:pt x="8113" y="23529"/>
                    <a:pt x="8068" y="23593"/>
                  </a:cubicBezTo>
                  <a:cubicBezTo>
                    <a:pt x="8072" y="23361"/>
                    <a:pt x="8097" y="23079"/>
                    <a:pt x="8148" y="22871"/>
                  </a:cubicBezTo>
                  <a:cubicBezTo>
                    <a:pt x="8159" y="22768"/>
                    <a:pt x="8169" y="22664"/>
                    <a:pt x="8181" y="22563"/>
                  </a:cubicBezTo>
                  <a:cubicBezTo>
                    <a:pt x="8261" y="22260"/>
                    <a:pt x="8295" y="21933"/>
                    <a:pt x="8380" y="21648"/>
                  </a:cubicBezTo>
                  <a:cubicBezTo>
                    <a:pt x="8418" y="21524"/>
                    <a:pt x="8415" y="21423"/>
                    <a:pt x="8453" y="21301"/>
                  </a:cubicBezTo>
                  <a:cubicBezTo>
                    <a:pt x="8577" y="20901"/>
                    <a:pt x="8691" y="20489"/>
                    <a:pt x="8866" y="20148"/>
                  </a:cubicBezTo>
                  <a:close/>
                  <a:moveTo>
                    <a:pt x="8830" y="21991"/>
                  </a:moveTo>
                  <a:lnTo>
                    <a:pt x="8830" y="21991"/>
                  </a:lnTo>
                  <a:cubicBezTo>
                    <a:pt x="8844" y="22026"/>
                    <a:pt x="8824" y="22121"/>
                    <a:pt x="8809" y="22173"/>
                  </a:cubicBezTo>
                  <a:cubicBezTo>
                    <a:pt x="8766" y="22318"/>
                    <a:pt x="8755" y="22490"/>
                    <a:pt x="8709" y="22650"/>
                  </a:cubicBezTo>
                  <a:cubicBezTo>
                    <a:pt x="8568" y="23143"/>
                    <a:pt x="8552" y="23708"/>
                    <a:pt x="8417" y="24220"/>
                  </a:cubicBezTo>
                  <a:cubicBezTo>
                    <a:pt x="8379" y="24367"/>
                    <a:pt x="8379" y="24772"/>
                    <a:pt x="8313" y="24863"/>
                  </a:cubicBezTo>
                  <a:cubicBezTo>
                    <a:pt x="8313" y="24656"/>
                    <a:pt x="8248" y="24342"/>
                    <a:pt x="8305" y="24112"/>
                  </a:cubicBezTo>
                  <a:cubicBezTo>
                    <a:pt x="8408" y="23686"/>
                    <a:pt x="8415" y="23252"/>
                    <a:pt x="8539" y="22852"/>
                  </a:cubicBezTo>
                  <a:cubicBezTo>
                    <a:pt x="8595" y="22672"/>
                    <a:pt x="8649" y="22491"/>
                    <a:pt x="8706" y="22312"/>
                  </a:cubicBezTo>
                  <a:cubicBezTo>
                    <a:pt x="8748" y="22215"/>
                    <a:pt x="8809" y="22106"/>
                    <a:pt x="8830" y="21991"/>
                  </a:cubicBezTo>
                  <a:close/>
                  <a:moveTo>
                    <a:pt x="2129" y="25043"/>
                  </a:moveTo>
                  <a:cubicBezTo>
                    <a:pt x="2140" y="25056"/>
                    <a:pt x="2133" y="25047"/>
                    <a:pt x="2142" y="25069"/>
                  </a:cubicBezTo>
                  <a:lnTo>
                    <a:pt x="2129" y="25069"/>
                  </a:lnTo>
                  <a:lnTo>
                    <a:pt x="2129" y="25043"/>
                  </a:lnTo>
                  <a:close/>
                  <a:moveTo>
                    <a:pt x="1511" y="25004"/>
                  </a:moveTo>
                  <a:lnTo>
                    <a:pt x="1511" y="25004"/>
                  </a:lnTo>
                  <a:cubicBezTo>
                    <a:pt x="1546" y="25057"/>
                    <a:pt x="1506" y="25348"/>
                    <a:pt x="1489" y="25417"/>
                  </a:cubicBezTo>
                  <a:cubicBezTo>
                    <a:pt x="1409" y="25715"/>
                    <a:pt x="1361" y="26032"/>
                    <a:pt x="1277" y="26315"/>
                  </a:cubicBezTo>
                  <a:cubicBezTo>
                    <a:pt x="1243" y="26423"/>
                    <a:pt x="1263" y="26581"/>
                    <a:pt x="1204" y="26664"/>
                  </a:cubicBezTo>
                  <a:cubicBezTo>
                    <a:pt x="1205" y="26250"/>
                    <a:pt x="1307" y="25781"/>
                    <a:pt x="1410" y="25441"/>
                  </a:cubicBezTo>
                  <a:cubicBezTo>
                    <a:pt x="1451" y="25309"/>
                    <a:pt x="1500" y="25165"/>
                    <a:pt x="1511" y="25004"/>
                  </a:cubicBezTo>
                  <a:close/>
                  <a:moveTo>
                    <a:pt x="1191" y="26690"/>
                  </a:moveTo>
                  <a:lnTo>
                    <a:pt x="1191" y="26690"/>
                  </a:lnTo>
                  <a:cubicBezTo>
                    <a:pt x="1204" y="26712"/>
                    <a:pt x="1201" y="26719"/>
                    <a:pt x="1189" y="26741"/>
                  </a:cubicBezTo>
                  <a:cubicBezTo>
                    <a:pt x="1189" y="26725"/>
                    <a:pt x="1189" y="26706"/>
                    <a:pt x="1191" y="26690"/>
                  </a:cubicBezTo>
                  <a:close/>
                  <a:moveTo>
                    <a:pt x="2115" y="25069"/>
                  </a:moveTo>
                  <a:lnTo>
                    <a:pt x="2115" y="25069"/>
                  </a:lnTo>
                  <a:cubicBezTo>
                    <a:pt x="2152" y="25126"/>
                    <a:pt x="2108" y="25258"/>
                    <a:pt x="2098" y="25326"/>
                  </a:cubicBezTo>
                  <a:cubicBezTo>
                    <a:pt x="2065" y="25537"/>
                    <a:pt x="2011" y="25758"/>
                    <a:pt x="1941" y="25944"/>
                  </a:cubicBezTo>
                  <a:cubicBezTo>
                    <a:pt x="1785" y="26376"/>
                    <a:pt x="1716" y="26809"/>
                    <a:pt x="1540" y="27215"/>
                  </a:cubicBezTo>
                  <a:cubicBezTo>
                    <a:pt x="1445" y="27432"/>
                    <a:pt x="1367" y="27661"/>
                    <a:pt x="1268" y="27882"/>
                  </a:cubicBezTo>
                  <a:cubicBezTo>
                    <a:pt x="1208" y="28009"/>
                    <a:pt x="1131" y="28147"/>
                    <a:pt x="1090" y="28291"/>
                  </a:cubicBezTo>
                  <a:lnTo>
                    <a:pt x="1077" y="28291"/>
                  </a:lnTo>
                  <a:lnTo>
                    <a:pt x="1077" y="28253"/>
                  </a:lnTo>
                  <a:cubicBezTo>
                    <a:pt x="1138" y="28173"/>
                    <a:pt x="1138" y="28050"/>
                    <a:pt x="1175" y="27943"/>
                  </a:cubicBezTo>
                  <a:cubicBezTo>
                    <a:pt x="1259" y="27705"/>
                    <a:pt x="1309" y="27448"/>
                    <a:pt x="1397" y="27199"/>
                  </a:cubicBezTo>
                  <a:cubicBezTo>
                    <a:pt x="1548" y="26772"/>
                    <a:pt x="1671" y="26337"/>
                    <a:pt x="1826" y="25904"/>
                  </a:cubicBezTo>
                  <a:cubicBezTo>
                    <a:pt x="1921" y="25636"/>
                    <a:pt x="2043" y="25348"/>
                    <a:pt x="2115" y="25069"/>
                  </a:cubicBezTo>
                  <a:close/>
                  <a:moveTo>
                    <a:pt x="1063" y="28304"/>
                  </a:moveTo>
                  <a:cubicBezTo>
                    <a:pt x="1074" y="28316"/>
                    <a:pt x="1069" y="28305"/>
                    <a:pt x="1076" y="28329"/>
                  </a:cubicBezTo>
                  <a:lnTo>
                    <a:pt x="1063" y="28329"/>
                  </a:lnTo>
                  <a:lnTo>
                    <a:pt x="1063" y="28304"/>
                  </a:lnTo>
                  <a:close/>
                  <a:moveTo>
                    <a:pt x="2174" y="26553"/>
                  </a:moveTo>
                  <a:lnTo>
                    <a:pt x="2174" y="26553"/>
                  </a:lnTo>
                  <a:cubicBezTo>
                    <a:pt x="2207" y="26604"/>
                    <a:pt x="2187" y="26756"/>
                    <a:pt x="2169" y="26814"/>
                  </a:cubicBezTo>
                  <a:cubicBezTo>
                    <a:pt x="2108" y="27020"/>
                    <a:pt x="2060" y="27248"/>
                    <a:pt x="1988" y="27442"/>
                  </a:cubicBezTo>
                  <a:cubicBezTo>
                    <a:pt x="1801" y="27942"/>
                    <a:pt x="1711" y="28460"/>
                    <a:pt x="1503" y="28931"/>
                  </a:cubicBezTo>
                  <a:cubicBezTo>
                    <a:pt x="1428" y="29105"/>
                    <a:pt x="1349" y="29307"/>
                    <a:pt x="1247" y="29469"/>
                  </a:cubicBezTo>
                  <a:cubicBezTo>
                    <a:pt x="1165" y="29598"/>
                    <a:pt x="1066" y="29729"/>
                    <a:pt x="993" y="29863"/>
                  </a:cubicBezTo>
                  <a:lnTo>
                    <a:pt x="980" y="29863"/>
                  </a:lnTo>
                  <a:lnTo>
                    <a:pt x="980" y="29838"/>
                  </a:lnTo>
                  <a:cubicBezTo>
                    <a:pt x="1031" y="29783"/>
                    <a:pt x="1041" y="29707"/>
                    <a:pt x="1074" y="29633"/>
                  </a:cubicBezTo>
                  <a:cubicBezTo>
                    <a:pt x="1178" y="29402"/>
                    <a:pt x="1249" y="29150"/>
                    <a:pt x="1349" y="28902"/>
                  </a:cubicBezTo>
                  <a:cubicBezTo>
                    <a:pt x="1547" y="28401"/>
                    <a:pt x="1698" y="27881"/>
                    <a:pt x="1897" y="27375"/>
                  </a:cubicBezTo>
                  <a:cubicBezTo>
                    <a:pt x="1998" y="27125"/>
                    <a:pt x="2156" y="26865"/>
                    <a:pt x="2174" y="26553"/>
                  </a:cubicBezTo>
                  <a:close/>
                  <a:moveTo>
                    <a:pt x="952" y="29877"/>
                  </a:moveTo>
                  <a:cubicBezTo>
                    <a:pt x="964" y="29890"/>
                    <a:pt x="957" y="29881"/>
                    <a:pt x="965" y="29903"/>
                  </a:cubicBezTo>
                  <a:lnTo>
                    <a:pt x="952" y="29903"/>
                  </a:lnTo>
                  <a:lnTo>
                    <a:pt x="952" y="29877"/>
                  </a:lnTo>
                  <a:close/>
                  <a:moveTo>
                    <a:pt x="1384" y="30313"/>
                  </a:moveTo>
                  <a:cubicBezTo>
                    <a:pt x="1394" y="30326"/>
                    <a:pt x="1387" y="30318"/>
                    <a:pt x="1396" y="30339"/>
                  </a:cubicBezTo>
                  <a:lnTo>
                    <a:pt x="1384" y="30339"/>
                  </a:lnTo>
                  <a:lnTo>
                    <a:pt x="1384" y="30313"/>
                  </a:lnTo>
                  <a:close/>
                  <a:moveTo>
                    <a:pt x="11490" y="1"/>
                  </a:moveTo>
                  <a:cubicBezTo>
                    <a:pt x="11390" y="81"/>
                    <a:pt x="11074" y="120"/>
                    <a:pt x="10930" y="158"/>
                  </a:cubicBezTo>
                  <a:cubicBezTo>
                    <a:pt x="10866" y="164"/>
                    <a:pt x="10736" y="152"/>
                    <a:pt x="10701" y="206"/>
                  </a:cubicBezTo>
                  <a:cubicBezTo>
                    <a:pt x="10677" y="282"/>
                    <a:pt x="10654" y="360"/>
                    <a:pt x="10632" y="436"/>
                  </a:cubicBezTo>
                  <a:cubicBezTo>
                    <a:pt x="10598" y="491"/>
                    <a:pt x="10534" y="507"/>
                    <a:pt x="10487" y="549"/>
                  </a:cubicBezTo>
                  <a:cubicBezTo>
                    <a:pt x="10286" y="549"/>
                    <a:pt x="10177" y="500"/>
                    <a:pt x="10129" y="360"/>
                  </a:cubicBezTo>
                  <a:cubicBezTo>
                    <a:pt x="10115" y="316"/>
                    <a:pt x="10125" y="276"/>
                    <a:pt x="10105" y="244"/>
                  </a:cubicBezTo>
                  <a:cubicBezTo>
                    <a:pt x="10080" y="259"/>
                    <a:pt x="10051" y="262"/>
                    <a:pt x="10019" y="262"/>
                  </a:cubicBezTo>
                  <a:cubicBezTo>
                    <a:pt x="9988" y="262"/>
                    <a:pt x="9955" y="259"/>
                    <a:pt x="9921" y="259"/>
                  </a:cubicBezTo>
                  <a:cubicBezTo>
                    <a:pt x="9901" y="259"/>
                    <a:pt x="9880" y="260"/>
                    <a:pt x="9860" y="264"/>
                  </a:cubicBezTo>
                  <a:cubicBezTo>
                    <a:pt x="9675" y="300"/>
                    <a:pt x="9474" y="317"/>
                    <a:pt x="9271" y="317"/>
                  </a:cubicBezTo>
                  <a:cubicBezTo>
                    <a:pt x="9200" y="317"/>
                    <a:pt x="9129" y="315"/>
                    <a:pt x="9058" y="311"/>
                  </a:cubicBezTo>
                  <a:cubicBezTo>
                    <a:pt x="8992" y="407"/>
                    <a:pt x="8880" y="430"/>
                    <a:pt x="8747" y="430"/>
                  </a:cubicBezTo>
                  <a:cubicBezTo>
                    <a:pt x="8639" y="430"/>
                    <a:pt x="8518" y="415"/>
                    <a:pt x="8396" y="412"/>
                  </a:cubicBezTo>
                  <a:cubicBezTo>
                    <a:pt x="8383" y="412"/>
                    <a:pt x="8370" y="412"/>
                    <a:pt x="8356" y="412"/>
                  </a:cubicBezTo>
                  <a:cubicBezTo>
                    <a:pt x="8034" y="412"/>
                    <a:pt x="7717" y="484"/>
                    <a:pt x="7419" y="484"/>
                  </a:cubicBezTo>
                  <a:cubicBezTo>
                    <a:pt x="7311" y="484"/>
                    <a:pt x="7205" y="475"/>
                    <a:pt x="7102" y="449"/>
                  </a:cubicBezTo>
                  <a:cubicBezTo>
                    <a:pt x="7083" y="414"/>
                    <a:pt x="7056" y="360"/>
                    <a:pt x="7028" y="331"/>
                  </a:cubicBezTo>
                  <a:cubicBezTo>
                    <a:pt x="6989" y="354"/>
                    <a:pt x="6927" y="361"/>
                    <a:pt x="6857" y="361"/>
                  </a:cubicBezTo>
                  <a:cubicBezTo>
                    <a:pt x="6765" y="361"/>
                    <a:pt x="6659" y="350"/>
                    <a:pt x="6569" y="350"/>
                  </a:cubicBezTo>
                  <a:cubicBezTo>
                    <a:pt x="6528" y="350"/>
                    <a:pt x="6491" y="352"/>
                    <a:pt x="6460" y="359"/>
                  </a:cubicBezTo>
                  <a:cubicBezTo>
                    <a:pt x="6280" y="393"/>
                    <a:pt x="6069" y="403"/>
                    <a:pt x="5855" y="403"/>
                  </a:cubicBezTo>
                  <a:cubicBezTo>
                    <a:pt x="5630" y="403"/>
                    <a:pt x="5402" y="392"/>
                    <a:pt x="5205" y="383"/>
                  </a:cubicBezTo>
                  <a:cubicBezTo>
                    <a:pt x="5204" y="498"/>
                    <a:pt x="5172" y="623"/>
                    <a:pt x="5084" y="652"/>
                  </a:cubicBezTo>
                  <a:cubicBezTo>
                    <a:pt x="5051" y="681"/>
                    <a:pt x="5014" y="693"/>
                    <a:pt x="4975" y="693"/>
                  </a:cubicBezTo>
                  <a:cubicBezTo>
                    <a:pt x="4818" y="693"/>
                    <a:pt x="4635" y="490"/>
                    <a:pt x="4623" y="383"/>
                  </a:cubicBezTo>
                  <a:cubicBezTo>
                    <a:pt x="4518" y="381"/>
                    <a:pt x="4402" y="378"/>
                    <a:pt x="4283" y="378"/>
                  </a:cubicBezTo>
                  <a:cubicBezTo>
                    <a:pt x="4038" y="378"/>
                    <a:pt x="3782" y="388"/>
                    <a:pt x="3590" y="426"/>
                  </a:cubicBezTo>
                  <a:cubicBezTo>
                    <a:pt x="3517" y="424"/>
                    <a:pt x="3443" y="421"/>
                    <a:pt x="3370" y="420"/>
                  </a:cubicBezTo>
                  <a:cubicBezTo>
                    <a:pt x="3262" y="441"/>
                    <a:pt x="3143" y="448"/>
                    <a:pt x="3020" y="448"/>
                  </a:cubicBezTo>
                  <a:cubicBezTo>
                    <a:pt x="2816" y="448"/>
                    <a:pt x="2601" y="429"/>
                    <a:pt x="2402" y="426"/>
                  </a:cubicBezTo>
                  <a:lnTo>
                    <a:pt x="2402" y="426"/>
                  </a:lnTo>
                  <a:cubicBezTo>
                    <a:pt x="2412" y="527"/>
                    <a:pt x="2411" y="572"/>
                    <a:pt x="2396" y="671"/>
                  </a:cubicBezTo>
                  <a:cubicBezTo>
                    <a:pt x="2309" y="735"/>
                    <a:pt x="2133" y="876"/>
                    <a:pt x="1960" y="876"/>
                  </a:cubicBezTo>
                  <a:cubicBezTo>
                    <a:pt x="1905" y="876"/>
                    <a:pt x="1850" y="861"/>
                    <a:pt x="1798" y="825"/>
                  </a:cubicBezTo>
                  <a:cubicBezTo>
                    <a:pt x="1729" y="776"/>
                    <a:pt x="1684" y="671"/>
                    <a:pt x="1647" y="588"/>
                  </a:cubicBezTo>
                  <a:cubicBezTo>
                    <a:pt x="1583" y="579"/>
                    <a:pt x="1522" y="574"/>
                    <a:pt x="1463" y="574"/>
                  </a:cubicBezTo>
                  <a:cubicBezTo>
                    <a:pt x="1067" y="574"/>
                    <a:pt x="788" y="769"/>
                    <a:pt x="363" y="769"/>
                  </a:cubicBezTo>
                  <a:cubicBezTo>
                    <a:pt x="362" y="1104"/>
                    <a:pt x="284" y="1391"/>
                    <a:pt x="202" y="1657"/>
                  </a:cubicBezTo>
                  <a:cubicBezTo>
                    <a:pt x="158" y="1802"/>
                    <a:pt x="151" y="1958"/>
                    <a:pt x="115" y="2096"/>
                  </a:cubicBezTo>
                  <a:cubicBezTo>
                    <a:pt x="25" y="2441"/>
                    <a:pt x="68" y="2904"/>
                    <a:pt x="13" y="3245"/>
                  </a:cubicBezTo>
                  <a:cubicBezTo>
                    <a:pt x="0" y="3326"/>
                    <a:pt x="12" y="3626"/>
                    <a:pt x="29" y="3710"/>
                  </a:cubicBezTo>
                  <a:cubicBezTo>
                    <a:pt x="28" y="3783"/>
                    <a:pt x="26" y="3857"/>
                    <a:pt x="25" y="3929"/>
                  </a:cubicBezTo>
                  <a:cubicBezTo>
                    <a:pt x="83" y="4222"/>
                    <a:pt x="49" y="4556"/>
                    <a:pt x="108" y="4837"/>
                  </a:cubicBezTo>
                  <a:cubicBezTo>
                    <a:pt x="173" y="5146"/>
                    <a:pt x="129" y="5465"/>
                    <a:pt x="192" y="5769"/>
                  </a:cubicBezTo>
                  <a:cubicBezTo>
                    <a:pt x="217" y="5894"/>
                    <a:pt x="186" y="6030"/>
                    <a:pt x="209" y="6142"/>
                  </a:cubicBezTo>
                  <a:cubicBezTo>
                    <a:pt x="208" y="6453"/>
                    <a:pt x="204" y="6763"/>
                    <a:pt x="202" y="7073"/>
                  </a:cubicBezTo>
                  <a:cubicBezTo>
                    <a:pt x="196" y="7298"/>
                    <a:pt x="172" y="7606"/>
                    <a:pt x="214" y="7810"/>
                  </a:cubicBezTo>
                  <a:cubicBezTo>
                    <a:pt x="244" y="7964"/>
                    <a:pt x="188" y="8162"/>
                    <a:pt x="215" y="8300"/>
                  </a:cubicBezTo>
                  <a:cubicBezTo>
                    <a:pt x="247" y="8461"/>
                    <a:pt x="188" y="8671"/>
                    <a:pt x="217" y="8816"/>
                  </a:cubicBezTo>
                  <a:cubicBezTo>
                    <a:pt x="218" y="9099"/>
                    <a:pt x="222" y="9384"/>
                    <a:pt x="224" y="9668"/>
                  </a:cubicBezTo>
                  <a:cubicBezTo>
                    <a:pt x="276" y="9930"/>
                    <a:pt x="246" y="10210"/>
                    <a:pt x="311" y="10459"/>
                  </a:cubicBezTo>
                  <a:cubicBezTo>
                    <a:pt x="448" y="10988"/>
                    <a:pt x="560" y="11514"/>
                    <a:pt x="691" y="12070"/>
                  </a:cubicBezTo>
                  <a:cubicBezTo>
                    <a:pt x="771" y="12413"/>
                    <a:pt x="726" y="12798"/>
                    <a:pt x="797" y="13157"/>
                  </a:cubicBezTo>
                  <a:cubicBezTo>
                    <a:pt x="792" y="13352"/>
                    <a:pt x="788" y="13545"/>
                    <a:pt x="784" y="13739"/>
                  </a:cubicBezTo>
                  <a:cubicBezTo>
                    <a:pt x="775" y="14192"/>
                    <a:pt x="749" y="14691"/>
                    <a:pt x="651" y="15081"/>
                  </a:cubicBezTo>
                  <a:cubicBezTo>
                    <a:pt x="646" y="15153"/>
                    <a:pt x="640" y="15226"/>
                    <a:pt x="632" y="15300"/>
                  </a:cubicBezTo>
                  <a:cubicBezTo>
                    <a:pt x="553" y="15619"/>
                    <a:pt x="566" y="15963"/>
                    <a:pt x="483" y="16293"/>
                  </a:cubicBezTo>
                  <a:cubicBezTo>
                    <a:pt x="419" y="16541"/>
                    <a:pt x="427" y="16817"/>
                    <a:pt x="362" y="17078"/>
                  </a:cubicBezTo>
                  <a:cubicBezTo>
                    <a:pt x="237" y="17584"/>
                    <a:pt x="222" y="18198"/>
                    <a:pt x="209" y="18794"/>
                  </a:cubicBezTo>
                  <a:cubicBezTo>
                    <a:pt x="202" y="19139"/>
                    <a:pt x="189" y="19515"/>
                    <a:pt x="201" y="19841"/>
                  </a:cubicBezTo>
                  <a:cubicBezTo>
                    <a:pt x="201" y="20060"/>
                    <a:pt x="201" y="20280"/>
                    <a:pt x="199" y="20499"/>
                  </a:cubicBezTo>
                  <a:cubicBezTo>
                    <a:pt x="250" y="20757"/>
                    <a:pt x="218" y="21023"/>
                    <a:pt x="286" y="21251"/>
                  </a:cubicBezTo>
                  <a:cubicBezTo>
                    <a:pt x="441" y="21769"/>
                    <a:pt x="606" y="22251"/>
                    <a:pt x="744" y="22786"/>
                  </a:cubicBezTo>
                  <a:cubicBezTo>
                    <a:pt x="819" y="23079"/>
                    <a:pt x="778" y="23406"/>
                    <a:pt x="840" y="23718"/>
                  </a:cubicBezTo>
                  <a:cubicBezTo>
                    <a:pt x="839" y="23835"/>
                    <a:pt x="835" y="23951"/>
                    <a:pt x="833" y="24067"/>
                  </a:cubicBezTo>
                  <a:cubicBezTo>
                    <a:pt x="827" y="24291"/>
                    <a:pt x="855" y="24578"/>
                    <a:pt x="805" y="24778"/>
                  </a:cubicBezTo>
                  <a:cubicBezTo>
                    <a:pt x="785" y="25143"/>
                    <a:pt x="763" y="25511"/>
                    <a:pt x="744" y="25876"/>
                  </a:cubicBezTo>
                  <a:cubicBezTo>
                    <a:pt x="711" y="26016"/>
                    <a:pt x="746" y="26184"/>
                    <a:pt x="708" y="26341"/>
                  </a:cubicBezTo>
                  <a:cubicBezTo>
                    <a:pt x="651" y="26575"/>
                    <a:pt x="672" y="26873"/>
                    <a:pt x="664" y="27141"/>
                  </a:cubicBezTo>
                  <a:cubicBezTo>
                    <a:pt x="664" y="27373"/>
                    <a:pt x="662" y="27606"/>
                    <a:pt x="662" y="27839"/>
                  </a:cubicBezTo>
                  <a:cubicBezTo>
                    <a:pt x="733" y="28193"/>
                    <a:pt x="654" y="28630"/>
                    <a:pt x="727" y="28990"/>
                  </a:cubicBezTo>
                  <a:cubicBezTo>
                    <a:pt x="730" y="29111"/>
                    <a:pt x="731" y="29232"/>
                    <a:pt x="733" y="29352"/>
                  </a:cubicBezTo>
                  <a:cubicBezTo>
                    <a:pt x="775" y="29559"/>
                    <a:pt x="803" y="29793"/>
                    <a:pt x="848" y="30001"/>
                  </a:cubicBezTo>
                  <a:cubicBezTo>
                    <a:pt x="862" y="30136"/>
                    <a:pt x="877" y="30268"/>
                    <a:pt x="891" y="30403"/>
                  </a:cubicBezTo>
                  <a:cubicBezTo>
                    <a:pt x="958" y="30691"/>
                    <a:pt x="1018" y="31004"/>
                    <a:pt x="1013" y="31350"/>
                  </a:cubicBezTo>
                  <a:lnTo>
                    <a:pt x="1025" y="31350"/>
                  </a:lnTo>
                  <a:lnTo>
                    <a:pt x="1025" y="31337"/>
                  </a:lnTo>
                  <a:cubicBezTo>
                    <a:pt x="1137" y="31021"/>
                    <a:pt x="1246" y="30704"/>
                    <a:pt x="1357" y="30387"/>
                  </a:cubicBezTo>
                  <a:lnTo>
                    <a:pt x="1370" y="30387"/>
                  </a:lnTo>
                  <a:lnTo>
                    <a:pt x="1370" y="30350"/>
                  </a:lnTo>
                  <a:cubicBezTo>
                    <a:pt x="1378" y="30364"/>
                    <a:pt x="1377" y="30363"/>
                    <a:pt x="1381" y="30387"/>
                  </a:cubicBezTo>
                  <a:lnTo>
                    <a:pt x="1370" y="30387"/>
                  </a:lnTo>
                  <a:cubicBezTo>
                    <a:pt x="1370" y="30405"/>
                    <a:pt x="1370" y="30422"/>
                    <a:pt x="1367" y="30438"/>
                  </a:cubicBezTo>
                  <a:cubicBezTo>
                    <a:pt x="1275" y="30568"/>
                    <a:pt x="1262" y="30944"/>
                    <a:pt x="1211" y="31133"/>
                  </a:cubicBezTo>
                  <a:cubicBezTo>
                    <a:pt x="1170" y="31280"/>
                    <a:pt x="1168" y="31449"/>
                    <a:pt x="1124" y="31610"/>
                  </a:cubicBezTo>
                  <a:cubicBezTo>
                    <a:pt x="1029" y="31953"/>
                    <a:pt x="964" y="32413"/>
                    <a:pt x="1045" y="32810"/>
                  </a:cubicBezTo>
                  <a:cubicBezTo>
                    <a:pt x="1074" y="32948"/>
                    <a:pt x="1054" y="33259"/>
                    <a:pt x="1111" y="33352"/>
                  </a:cubicBezTo>
                  <a:cubicBezTo>
                    <a:pt x="1213" y="32215"/>
                    <a:pt x="1867" y="31949"/>
                    <a:pt x="2762" y="31642"/>
                  </a:cubicBezTo>
                  <a:cubicBezTo>
                    <a:pt x="3004" y="31560"/>
                    <a:pt x="3307" y="31509"/>
                    <a:pt x="3608" y="31509"/>
                  </a:cubicBezTo>
                  <a:cubicBezTo>
                    <a:pt x="3886" y="31509"/>
                    <a:pt x="4163" y="31552"/>
                    <a:pt x="4391" y="31651"/>
                  </a:cubicBezTo>
                  <a:cubicBezTo>
                    <a:pt x="4637" y="31758"/>
                    <a:pt x="4985" y="31982"/>
                    <a:pt x="5129" y="32183"/>
                  </a:cubicBezTo>
                  <a:cubicBezTo>
                    <a:pt x="5220" y="32309"/>
                    <a:pt x="5282" y="32510"/>
                    <a:pt x="5406" y="32603"/>
                  </a:cubicBezTo>
                  <a:cubicBezTo>
                    <a:pt x="5407" y="32546"/>
                    <a:pt x="5407" y="32491"/>
                    <a:pt x="5409" y="32436"/>
                  </a:cubicBezTo>
                  <a:cubicBezTo>
                    <a:pt x="5361" y="32355"/>
                    <a:pt x="5372" y="32227"/>
                    <a:pt x="5339" y="32138"/>
                  </a:cubicBezTo>
                  <a:cubicBezTo>
                    <a:pt x="5302" y="32043"/>
                    <a:pt x="5238" y="31946"/>
                    <a:pt x="5202" y="31851"/>
                  </a:cubicBezTo>
                  <a:cubicBezTo>
                    <a:pt x="5161" y="31694"/>
                    <a:pt x="5122" y="31539"/>
                    <a:pt x="5081" y="31383"/>
                  </a:cubicBezTo>
                  <a:cubicBezTo>
                    <a:pt x="5038" y="31258"/>
                    <a:pt x="4972" y="31119"/>
                    <a:pt x="4962" y="30968"/>
                  </a:cubicBezTo>
                  <a:lnTo>
                    <a:pt x="4949" y="30968"/>
                  </a:lnTo>
                  <a:lnTo>
                    <a:pt x="4949" y="30943"/>
                  </a:lnTo>
                  <a:cubicBezTo>
                    <a:pt x="4961" y="30956"/>
                    <a:pt x="4953" y="30946"/>
                    <a:pt x="4962" y="30968"/>
                  </a:cubicBezTo>
                  <a:lnTo>
                    <a:pt x="4975" y="30968"/>
                  </a:lnTo>
                  <a:cubicBezTo>
                    <a:pt x="4985" y="31072"/>
                    <a:pt x="5193" y="31481"/>
                    <a:pt x="5260" y="31529"/>
                  </a:cubicBezTo>
                  <a:lnTo>
                    <a:pt x="5260" y="31517"/>
                  </a:lnTo>
                  <a:cubicBezTo>
                    <a:pt x="5225" y="31459"/>
                    <a:pt x="5278" y="31161"/>
                    <a:pt x="5295" y="31091"/>
                  </a:cubicBezTo>
                  <a:lnTo>
                    <a:pt x="5311" y="30911"/>
                  </a:lnTo>
                  <a:cubicBezTo>
                    <a:pt x="5378" y="30653"/>
                    <a:pt x="5467" y="30281"/>
                    <a:pt x="5397" y="29970"/>
                  </a:cubicBezTo>
                  <a:cubicBezTo>
                    <a:pt x="5237" y="29274"/>
                    <a:pt x="5108" y="28621"/>
                    <a:pt x="4962" y="27906"/>
                  </a:cubicBezTo>
                  <a:cubicBezTo>
                    <a:pt x="4924" y="27715"/>
                    <a:pt x="4987" y="27528"/>
                    <a:pt x="4949" y="27324"/>
                  </a:cubicBezTo>
                  <a:cubicBezTo>
                    <a:pt x="4917" y="27151"/>
                    <a:pt x="4921" y="26822"/>
                    <a:pt x="4964" y="26651"/>
                  </a:cubicBezTo>
                  <a:cubicBezTo>
                    <a:pt x="4971" y="26488"/>
                    <a:pt x="4980" y="26324"/>
                    <a:pt x="4987" y="26161"/>
                  </a:cubicBezTo>
                  <a:cubicBezTo>
                    <a:pt x="5016" y="26039"/>
                    <a:pt x="5001" y="25898"/>
                    <a:pt x="5035" y="25761"/>
                  </a:cubicBezTo>
                  <a:cubicBezTo>
                    <a:pt x="5132" y="25367"/>
                    <a:pt x="5124" y="24950"/>
                    <a:pt x="5230" y="24563"/>
                  </a:cubicBezTo>
                  <a:cubicBezTo>
                    <a:pt x="5333" y="24184"/>
                    <a:pt x="5363" y="23753"/>
                    <a:pt x="5462" y="23367"/>
                  </a:cubicBezTo>
                  <a:cubicBezTo>
                    <a:pt x="5515" y="23159"/>
                    <a:pt x="5506" y="22941"/>
                    <a:pt x="5552" y="22749"/>
                  </a:cubicBezTo>
                  <a:cubicBezTo>
                    <a:pt x="5625" y="22455"/>
                    <a:pt x="5589" y="22148"/>
                    <a:pt x="5662" y="21859"/>
                  </a:cubicBezTo>
                  <a:cubicBezTo>
                    <a:pt x="5734" y="21574"/>
                    <a:pt x="5721" y="21254"/>
                    <a:pt x="5798" y="20957"/>
                  </a:cubicBezTo>
                  <a:cubicBezTo>
                    <a:pt x="5865" y="20700"/>
                    <a:pt x="5880" y="20398"/>
                    <a:pt x="5945" y="20135"/>
                  </a:cubicBezTo>
                  <a:cubicBezTo>
                    <a:pt x="5951" y="20040"/>
                    <a:pt x="5958" y="19946"/>
                    <a:pt x="5964" y="19851"/>
                  </a:cubicBezTo>
                  <a:cubicBezTo>
                    <a:pt x="6002" y="19695"/>
                    <a:pt x="5973" y="19509"/>
                    <a:pt x="6012" y="19335"/>
                  </a:cubicBezTo>
                  <a:cubicBezTo>
                    <a:pt x="6096" y="18987"/>
                    <a:pt x="6083" y="18471"/>
                    <a:pt x="6090" y="18070"/>
                  </a:cubicBezTo>
                  <a:cubicBezTo>
                    <a:pt x="6098" y="17763"/>
                    <a:pt x="6138" y="17385"/>
                    <a:pt x="6085" y="17115"/>
                  </a:cubicBezTo>
                  <a:cubicBezTo>
                    <a:pt x="6069" y="17035"/>
                    <a:pt x="6090" y="16920"/>
                    <a:pt x="6077" y="16856"/>
                  </a:cubicBezTo>
                  <a:cubicBezTo>
                    <a:pt x="6048" y="16711"/>
                    <a:pt x="6085" y="16556"/>
                    <a:pt x="6061" y="16429"/>
                  </a:cubicBezTo>
                  <a:cubicBezTo>
                    <a:pt x="6058" y="16234"/>
                    <a:pt x="6053" y="16042"/>
                    <a:pt x="6048" y="15847"/>
                  </a:cubicBezTo>
                  <a:cubicBezTo>
                    <a:pt x="6019" y="15694"/>
                    <a:pt x="6066" y="15516"/>
                    <a:pt x="6034" y="15342"/>
                  </a:cubicBezTo>
                  <a:cubicBezTo>
                    <a:pt x="6005" y="15183"/>
                    <a:pt x="6010" y="14879"/>
                    <a:pt x="6047" y="14722"/>
                  </a:cubicBezTo>
                  <a:lnTo>
                    <a:pt x="6053" y="14438"/>
                  </a:lnTo>
                  <a:cubicBezTo>
                    <a:pt x="6070" y="14190"/>
                    <a:pt x="6089" y="13939"/>
                    <a:pt x="6106" y="13689"/>
                  </a:cubicBezTo>
                  <a:cubicBezTo>
                    <a:pt x="6140" y="13556"/>
                    <a:pt x="6119" y="13397"/>
                    <a:pt x="6154" y="13252"/>
                  </a:cubicBezTo>
                  <a:cubicBezTo>
                    <a:pt x="6262" y="12820"/>
                    <a:pt x="6250" y="12352"/>
                    <a:pt x="6375" y="11937"/>
                  </a:cubicBezTo>
                  <a:cubicBezTo>
                    <a:pt x="6460" y="11661"/>
                    <a:pt x="6516" y="11375"/>
                    <a:pt x="6614" y="11104"/>
                  </a:cubicBezTo>
                  <a:cubicBezTo>
                    <a:pt x="6780" y="10641"/>
                    <a:pt x="6955" y="10156"/>
                    <a:pt x="7110" y="9680"/>
                  </a:cubicBezTo>
                  <a:cubicBezTo>
                    <a:pt x="7168" y="9414"/>
                    <a:pt x="7224" y="9146"/>
                    <a:pt x="7283" y="8881"/>
                  </a:cubicBezTo>
                  <a:cubicBezTo>
                    <a:pt x="7294" y="8783"/>
                    <a:pt x="7304" y="8684"/>
                    <a:pt x="7316" y="8585"/>
                  </a:cubicBezTo>
                  <a:cubicBezTo>
                    <a:pt x="7413" y="8201"/>
                    <a:pt x="7415" y="7791"/>
                    <a:pt x="7521" y="7413"/>
                  </a:cubicBezTo>
                  <a:cubicBezTo>
                    <a:pt x="7764" y="6546"/>
                    <a:pt x="7963" y="5710"/>
                    <a:pt x="8222" y="4856"/>
                  </a:cubicBezTo>
                  <a:lnTo>
                    <a:pt x="8452" y="3815"/>
                  </a:lnTo>
                  <a:cubicBezTo>
                    <a:pt x="8476" y="3713"/>
                    <a:pt x="8452" y="3435"/>
                    <a:pt x="8501" y="3364"/>
                  </a:cubicBezTo>
                  <a:lnTo>
                    <a:pt x="8501" y="3364"/>
                  </a:lnTo>
                  <a:cubicBezTo>
                    <a:pt x="8498" y="3815"/>
                    <a:pt x="8475" y="4287"/>
                    <a:pt x="8382" y="4667"/>
                  </a:cubicBezTo>
                  <a:cubicBezTo>
                    <a:pt x="8328" y="4885"/>
                    <a:pt x="8341" y="5109"/>
                    <a:pt x="8292" y="5312"/>
                  </a:cubicBezTo>
                  <a:cubicBezTo>
                    <a:pt x="8213" y="5626"/>
                    <a:pt x="8244" y="5961"/>
                    <a:pt x="8155" y="6253"/>
                  </a:cubicBezTo>
                  <a:cubicBezTo>
                    <a:pt x="8074" y="6525"/>
                    <a:pt x="7988" y="6805"/>
                    <a:pt x="7917" y="7087"/>
                  </a:cubicBezTo>
                  <a:lnTo>
                    <a:pt x="7928" y="7087"/>
                  </a:lnTo>
                  <a:cubicBezTo>
                    <a:pt x="7917" y="7104"/>
                    <a:pt x="7907" y="7121"/>
                    <a:pt x="7901" y="7137"/>
                  </a:cubicBezTo>
                  <a:cubicBezTo>
                    <a:pt x="7826" y="7313"/>
                    <a:pt x="7839" y="7510"/>
                    <a:pt x="7784" y="7704"/>
                  </a:cubicBezTo>
                  <a:cubicBezTo>
                    <a:pt x="7640" y="8214"/>
                    <a:pt x="7636" y="8819"/>
                    <a:pt x="7479" y="9325"/>
                  </a:cubicBezTo>
                  <a:cubicBezTo>
                    <a:pt x="7297" y="9914"/>
                    <a:pt x="7050" y="10402"/>
                    <a:pt x="6851" y="10966"/>
                  </a:cubicBezTo>
                  <a:cubicBezTo>
                    <a:pt x="6662" y="11497"/>
                    <a:pt x="6612" y="12078"/>
                    <a:pt x="6466" y="12663"/>
                  </a:cubicBezTo>
                  <a:cubicBezTo>
                    <a:pt x="6426" y="12816"/>
                    <a:pt x="6467" y="13032"/>
                    <a:pt x="6495" y="13156"/>
                  </a:cubicBezTo>
                  <a:cubicBezTo>
                    <a:pt x="6505" y="13290"/>
                    <a:pt x="6514" y="13423"/>
                    <a:pt x="6525" y="13557"/>
                  </a:cubicBezTo>
                  <a:cubicBezTo>
                    <a:pt x="6585" y="13823"/>
                    <a:pt x="6615" y="14110"/>
                    <a:pt x="6688" y="14349"/>
                  </a:cubicBezTo>
                  <a:cubicBezTo>
                    <a:pt x="6736" y="14504"/>
                    <a:pt x="6749" y="14639"/>
                    <a:pt x="6796" y="14791"/>
                  </a:cubicBezTo>
                  <a:cubicBezTo>
                    <a:pt x="7003" y="15456"/>
                    <a:pt x="7232" y="16101"/>
                    <a:pt x="7437" y="16783"/>
                  </a:cubicBezTo>
                  <a:cubicBezTo>
                    <a:pt x="7534" y="17102"/>
                    <a:pt x="7550" y="17446"/>
                    <a:pt x="7623" y="17782"/>
                  </a:cubicBezTo>
                  <a:cubicBezTo>
                    <a:pt x="7698" y="18135"/>
                    <a:pt x="7616" y="18577"/>
                    <a:pt x="7688" y="18935"/>
                  </a:cubicBezTo>
                  <a:cubicBezTo>
                    <a:pt x="7712" y="19051"/>
                    <a:pt x="7672" y="19210"/>
                    <a:pt x="7694" y="19309"/>
                  </a:cubicBezTo>
                  <a:cubicBezTo>
                    <a:pt x="7691" y="19381"/>
                    <a:pt x="7690" y="19457"/>
                    <a:pt x="7688" y="19530"/>
                  </a:cubicBezTo>
                  <a:cubicBezTo>
                    <a:pt x="7684" y="19714"/>
                    <a:pt x="7666" y="19940"/>
                    <a:pt x="7701" y="20111"/>
                  </a:cubicBezTo>
                  <a:cubicBezTo>
                    <a:pt x="7698" y="20201"/>
                    <a:pt x="7697" y="20293"/>
                    <a:pt x="7696" y="20382"/>
                  </a:cubicBezTo>
                  <a:cubicBezTo>
                    <a:pt x="7696" y="20569"/>
                    <a:pt x="7684" y="20824"/>
                    <a:pt x="7720" y="21003"/>
                  </a:cubicBezTo>
                  <a:lnTo>
                    <a:pt x="7716" y="21248"/>
                  </a:lnTo>
                  <a:cubicBezTo>
                    <a:pt x="7762" y="21482"/>
                    <a:pt x="7717" y="21770"/>
                    <a:pt x="7764" y="21998"/>
                  </a:cubicBezTo>
                  <a:cubicBezTo>
                    <a:pt x="7784" y="22099"/>
                    <a:pt x="7738" y="22231"/>
                    <a:pt x="7784" y="22310"/>
                  </a:cubicBezTo>
                  <a:cubicBezTo>
                    <a:pt x="7905" y="21232"/>
                    <a:pt x="8120" y="20223"/>
                    <a:pt x="8443" y="19338"/>
                  </a:cubicBezTo>
                  <a:cubicBezTo>
                    <a:pt x="8491" y="19204"/>
                    <a:pt x="8585" y="19082"/>
                    <a:pt x="8632" y="18955"/>
                  </a:cubicBezTo>
                  <a:lnTo>
                    <a:pt x="8643" y="18955"/>
                  </a:lnTo>
                  <a:cubicBezTo>
                    <a:pt x="8643" y="18971"/>
                    <a:pt x="8643" y="18989"/>
                    <a:pt x="8642" y="19006"/>
                  </a:cubicBezTo>
                  <a:cubicBezTo>
                    <a:pt x="8581" y="19104"/>
                    <a:pt x="8581" y="19322"/>
                    <a:pt x="8542" y="19444"/>
                  </a:cubicBezTo>
                  <a:cubicBezTo>
                    <a:pt x="8453" y="19733"/>
                    <a:pt x="8402" y="20043"/>
                    <a:pt x="8305" y="20344"/>
                  </a:cubicBezTo>
                  <a:cubicBezTo>
                    <a:pt x="8098" y="20973"/>
                    <a:pt x="7967" y="21635"/>
                    <a:pt x="7797" y="22296"/>
                  </a:cubicBezTo>
                  <a:cubicBezTo>
                    <a:pt x="7757" y="22452"/>
                    <a:pt x="7807" y="22868"/>
                    <a:pt x="7834" y="22994"/>
                  </a:cubicBezTo>
                  <a:cubicBezTo>
                    <a:pt x="7835" y="23086"/>
                    <a:pt x="7839" y="23176"/>
                    <a:pt x="7841" y="23266"/>
                  </a:cubicBezTo>
                  <a:cubicBezTo>
                    <a:pt x="7895" y="23531"/>
                    <a:pt x="7857" y="23849"/>
                    <a:pt x="7914" y="24120"/>
                  </a:cubicBezTo>
                  <a:cubicBezTo>
                    <a:pt x="7912" y="24185"/>
                    <a:pt x="7909" y="24249"/>
                    <a:pt x="7909" y="24314"/>
                  </a:cubicBezTo>
                  <a:cubicBezTo>
                    <a:pt x="7978" y="24643"/>
                    <a:pt x="7912" y="25027"/>
                    <a:pt x="7979" y="25350"/>
                  </a:cubicBezTo>
                  <a:cubicBezTo>
                    <a:pt x="7988" y="25520"/>
                    <a:pt x="7996" y="25687"/>
                    <a:pt x="8007" y="25856"/>
                  </a:cubicBezTo>
                  <a:cubicBezTo>
                    <a:pt x="8075" y="26250"/>
                    <a:pt x="8145" y="26642"/>
                    <a:pt x="8213" y="27036"/>
                  </a:cubicBezTo>
                  <a:cubicBezTo>
                    <a:pt x="8247" y="27182"/>
                    <a:pt x="8239" y="27638"/>
                    <a:pt x="8302" y="27724"/>
                  </a:cubicBezTo>
                  <a:cubicBezTo>
                    <a:pt x="8305" y="27501"/>
                    <a:pt x="8321" y="27253"/>
                    <a:pt x="8367" y="27054"/>
                  </a:cubicBezTo>
                  <a:cubicBezTo>
                    <a:pt x="8408" y="26889"/>
                    <a:pt x="8380" y="26713"/>
                    <a:pt x="8417" y="26562"/>
                  </a:cubicBezTo>
                  <a:cubicBezTo>
                    <a:pt x="8472" y="26331"/>
                    <a:pt x="8431" y="26074"/>
                    <a:pt x="8484" y="25854"/>
                  </a:cubicBezTo>
                  <a:lnTo>
                    <a:pt x="8489" y="25608"/>
                  </a:lnTo>
                  <a:cubicBezTo>
                    <a:pt x="8511" y="25515"/>
                    <a:pt x="8518" y="25345"/>
                    <a:pt x="8523" y="25246"/>
                  </a:cubicBezTo>
                  <a:cubicBezTo>
                    <a:pt x="8526" y="25165"/>
                    <a:pt x="8504" y="25018"/>
                    <a:pt x="8540" y="24963"/>
                  </a:cubicBezTo>
                  <a:lnTo>
                    <a:pt x="8540" y="24963"/>
                  </a:lnTo>
                  <a:cubicBezTo>
                    <a:pt x="8517" y="26270"/>
                    <a:pt x="8569" y="27632"/>
                    <a:pt x="8305" y="28733"/>
                  </a:cubicBezTo>
                  <a:cubicBezTo>
                    <a:pt x="8300" y="28865"/>
                    <a:pt x="8299" y="28999"/>
                    <a:pt x="8295" y="29133"/>
                  </a:cubicBezTo>
                  <a:cubicBezTo>
                    <a:pt x="8276" y="29216"/>
                    <a:pt x="8265" y="29365"/>
                    <a:pt x="8263" y="29454"/>
                  </a:cubicBezTo>
                  <a:cubicBezTo>
                    <a:pt x="8265" y="29505"/>
                    <a:pt x="8270" y="29557"/>
                    <a:pt x="8271" y="29608"/>
                  </a:cubicBezTo>
                  <a:cubicBezTo>
                    <a:pt x="8225" y="29897"/>
                    <a:pt x="8232" y="30245"/>
                    <a:pt x="8161" y="30537"/>
                  </a:cubicBezTo>
                  <a:cubicBezTo>
                    <a:pt x="8159" y="30616"/>
                    <a:pt x="8156" y="30691"/>
                    <a:pt x="8155" y="30770"/>
                  </a:cubicBezTo>
                  <a:cubicBezTo>
                    <a:pt x="8124" y="30899"/>
                    <a:pt x="8139" y="31078"/>
                    <a:pt x="8108" y="31207"/>
                  </a:cubicBezTo>
                  <a:cubicBezTo>
                    <a:pt x="8060" y="31402"/>
                    <a:pt x="8101" y="31630"/>
                    <a:pt x="8058" y="31815"/>
                  </a:cubicBezTo>
                  <a:cubicBezTo>
                    <a:pt x="8011" y="32000"/>
                    <a:pt x="8039" y="32166"/>
                    <a:pt x="7994" y="32343"/>
                  </a:cubicBezTo>
                  <a:cubicBezTo>
                    <a:pt x="7960" y="32472"/>
                    <a:pt x="7957" y="32618"/>
                    <a:pt x="7921" y="32756"/>
                  </a:cubicBezTo>
                  <a:cubicBezTo>
                    <a:pt x="7812" y="33150"/>
                    <a:pt x="7640" y="33846"/>
                    <a:pt x="7970" y="34114"/>
                  </a:cubicBezTo>
                  <a:lnTo>
                    <a:pt x="7970" y="34127"/>
                  </a:lnTo>
                  <a:lnTo>
                    <a:pt x="7982" y="34114"/>
                  </a:lnTo>
                  <a:cubicBezTo>
                    <a:pt x="8087" y="33974"/>
                    <a:pt x="8066" y="33683"/>
                    <a:pt x="8162" y="33535"/>
                  </a:cubicBezTo>
                  <a:cubicBezTo>
                    <a:pt x="8219" y="33481"/>
                    <a:pt x="8277" y="33426"/>
                    <a:pt x="8334" y="33372"/>
                  </a:cubicBezTo>
                  <a:cubicBezTo>
                    <a:pt x="8600" y="33116"/>
                    <a:pt x="8926" y="32910"/>
                    <a:pt x="9228" y="32695"/>
                  </a:cubicBezTo>
                  <a:cubicBezTo>
                    <a:pt x="9337" y="32616"/>
                    <a:pt x="9434" y="32484"/>
                    <a:pt x="9519" y="32378"/>
                  </a:cubicBezTo>
                  <a:cubicBezTo>
                    <a:pt x="9574" y="32324"/>
                    <a:pt x="9632" y="32269"/>
                    <a:pt x="9689" y="32215"/>
                  </a:cubicBezTo>
                  <a:cubicBezTo>
                    <a:pt x="9839" y="32023"/>
                    <a:pt x="10029" y="31831"/>
                    <a:pt x="10231" y="31696"/>
                  </a:cubicBezTo>
                  <a:cubicBezTo>
                    <a:pt x="10574" y="31468"/>
                    <a:pt x="11141" y="31399"/>
                    <a:pt x="11595" y="31299"/>
                  </a:cubicBezTo>
                  <a:cubicBezTo>
                    <a:pt x="11668" y="31303"/>
                    <a:pt x="11740" y="31309"/>
                    <a:pt x="11816" y="31316"/>
                  </a:cubicBezTo>
                  <a:cubicBezTo>
                    <a:pt x="11920" y="31296"/>
                    <a:pt x="12060" y="31268"/>
                    <a:pt x="12200" y="31268"/>
                  </a:cubicBezTo>
                  <a:cubicBezTo>
                    <a:pt x="12267" y="31268"/>
                    <a:pt x="12335" y="31275"/>
                    <a:pt x="12397" y="31292"/>
                  </a:cubicBezTo>
                  <a:cubicBezTo>
                    <a:pt x="12703" y="31373"/>
                    <a:pt x="12911" y="31514"/>
                    <a:pt x="13151" y="31644"/>
                  </a:cubicBezTo>
                  <a:cubicBezTo>
                    <a:pt x="13151" y="31610"/>
                    <a:pt x="13153" y="31575"/>
                    <a:pt x="13153" y="31540"/>
                  </a:cubicBezTo>
                  <a:cubicBezTo>
                    <a:pt x="13121" y="31492"/>
                    <a:pt x="13127" y="31430"/>
                    <a:pt x="13105" y="31372"/>
                  </a:cubicBezTo>
                  <a:cubicBezTo>
                    <a:pt x="13068" y="31271"/>
                    <a:pt x="13026" y="31168"/>
                    <a:pt x="12983" y="31059"/>
                  </a:cubicBezTo>
                  <a:cubicBezTo>
                    <a:pt x="12895" y="30835"/>
                    <a:pt x="12841" y="30576"/>
                    <a:pt x="12780" y="30318"/>
                  </a:cubicBezTo>
                  <a:cubicBezTo>
                    <a:pt x="12758" y="30127"/>
                    <a:pt x="12736" y="29938"/>
                    <a:pt x="12714" y="29746"/>
                  </a:cubicBezTo>
                  <a:cubicBezTo>
                    <a:pt x="12671" y="29531"/>
                    <a:pt x="12748" y="29285"/>
                    <a:pt x="12704" y="29061"/>
                  </a:cubicBezTo>
                  <a:cubicBezTo>
                    <a:pt x="12664" y="28855"/>
                    <a:pt x="12691" y="28263"/>
                    <a:pt x="12739" y="28067"/>
                  </a:cubicBezTo>
                  <a:cubicBezTo>
                    <a:pt x="12754" y="27783"/>
                    <a:pt x="12768" y="27499"/>
                    <a:pt x="12783" y="27215"/>
                  </a:cubicBezTo>
                  <a:cubicBezTo>
                    <a:pt x="12823" y="27033"/>
                    <a:pt x="12805" y="26774"/>
                    <a:pt x="12809" y="26569"/>
                  </a:cubicBezTo>
                  <a:cubicBezTo>
                    <a:pt x="12815" y="26287"/>
                    <a:pt x="12850" y="25960"/>
                    <a:pt x="12802" y="25717"/>
                  </a:cubicBezTo>
                  <a:cubicBezTo>
                    <a:pt x="12805" y="25670"/>
                    <a:pt x="12805" y="25623"/>
                    <a:pt x="12806" y="25576"/>
                  </a:cubicBezTo>
                  <a:cubicBezTo>
                    <a:pt x="12743" y="25267"/>
                    <a:pt x="12770" y="24924"/>
                    <a:pt x="12710" y="24618"/>
                  </a:cubicBezTo>
                  <a:cubicBezTo>
                    <a:pt x="12685" y="24496"/>
                    <a:pt x="12713" y="24365"/>
                    <a:pt x="12691" y="24256"/>
                  </a:cubicBezTo>
                  <a:cubicBezTo>
                    <a:pt x="12688" y="24050"/>
                    <a:pt x="12682" y="23842"/>
                    <a:pt x="12678" y="23637"/>
                  </a:cubicBezTo>
                  <a:cubicBezTo>
                    <a:pt x="12623" y="23355"/>
                    <a:pt x="12666" y="23057"/>
                    <a:pt x="12605" y="22769"/>
                  </a:cubicBezTo>
                  <a:cubicBezTo>
                    <a:pt x="12554" y="22520"/>
                    <a:pt x="12586" y="22246"/>
                    <a:pt x="12533" y="21980"/>
                  </a:cubicBezTo>
                  <a:cubicBezTo>
                    <a:pt x="12448" y="21138"/>
                    <a:pt x="12363" y="20294"/>
                    <a:pt x="12277" y="19453"/>
                  </a:cubicBezTo>
                  <a:cubicBezTo>
                    <a:pt x="12262" y="19120"/>
                    <a:pt x="12248" y="18790"/>
                    <a:pt x="12233" y="18457"/>
                  </a:cubicBezTo>
                  <a:lnTo>
                    <a:pt x="12245" y="17967"/>
                  </a:lnTo>
                  <a:cubicBezTo>
                    <a:pt x="12224" y="17728"/>
                    <a:pt x="12203" y="17491"/>
                    <a:pt x="12182" y="17254"/>
                  </a:cubicBezTo>
                  <a:cubicBezTo>
                    <a:pt x="12184" y="17198"/>
                    <a:pt x="12184" y="17141"/>
                    <a:pt x="12187" y="17087"/>
                  </a:cubicBezTo>
                  <a:cubicBezTo>
                    <a:pt x="12162" y="16965"/>
                    <a:pt x="12181" y="16796"/>
                    <a:pt x="12158" y="16673"/>
                  </a:cubicBezTo>
                  <a:cubicBezTo>
                    <a:pt x="12159" y="16587"/>
                    <a:pt x="12160" y="16500"/>
                    <a:pt x="12162" y="16414"/>
                  </a:cubicBezTo>
                  <a:cubicBezTo>
                    <a:pt x="12147" y="16338"/>
                    <a:pt x="12174" y="16209"/>
                    <a:pt x="12155" y="16116"/>
                  </a:cubicBezTo>
                  <a:cubicBezTo>
                    <a:pt x="12136" y="16011"/>
                    <a:pt x="12174" y="15851"/>
                    <a:pt x="12150" y="15729"/>
                  </a:cubicBezTo>
                  <a:cubicBezTo>
                    <a:pt x="12117" y="15562"/>
                    <a:pt x="12146" y="15324"/>
                    <a:pt x="12150" y="15135"/>
                  </a:cubicBezTo>
                  <a:cubicBezTo>
                    <a:pt x="12159" y="14700"/>
                    <a:pt x="12168" y="14264"/>
                    <a:pt x="12176" y="13830"/>
                  </a:cubicBezTo>
                  <a:cubicBezTo>
                    <a:pt x="12204" y="13330"/>
                    <a:pt x="12233" y="12832"/>
                    <a:pt x="12261" y="12333"/>
                  </a:cubicBezTo>
                  <a:cubicBezTo>
                    <a:pt x="12299" y="12169"/>
                    <a:pt x="12270" y="11980"/>
                    <a:pt x="12312" y="11804"/>
                  </a:cubicBezTo>
                  <a:cubicBezTo>
                    <a:pt x="12364" y="11578"/>
                    <a:pt x="12361" y="11301"/>
                    <a:pt x="12365" y="11029"/>
                  </a:cubicBezTo>
                  <a:cubicBezTo>
                    <a:pt x="12370" y="10901"/>
                    <a:pt x="12383" y="10737"/>
                    <a:pt x="12363" y="10628"/>
                  </a:cubicBezTo>
                  <a:cubicBezTo>
                    <a:pt x="12326" y="10440"/>
                    <a:pt x="12395" y="10204"/>
                    <a:pt x="12363" y="10033"/>
                  </a:cubicBezTo>
                  <a:cubicBezTo>
                    <a:pt x="12371" y="9611"/>
                    <a:pt x="12380" y="9190"/>
                    <a:pt x="12390" y="8767"/>
                  </a:cubicBezTo>
                  <a:cubicBezTo>
                    <a:pt x="12397" y="8461"/>
                    <a:pt x="12413" y="8048"/>
                    <a:pt x="12358" y="7771"/>
                  </a:cubicBezTo>
                  <a:cubicBezTo>
                    <a:pt x="12328" y="7615"/>
                    <a:pt x="12357" y="7457"/>
                    <a:pt x="12329" y="7318"/>
                  </a:cubicBezTo>
                  <a:cubicBezTo>
                    <a:pt x="12328" y="7233"/>
                    <a:pt x="12325" y="7145"/>
                    <a:pt x="12322" y="7060"/>
                  </a:cubicBezTo>
                  <a:cubicBezTo>
                    <a:pt x="12290" y="6895"/>
                    <a:pt x="12290" y="6689"/>
                    <a:pt x="12256" y="6529"/>
                  </a:cubicBezTo>
                  <a:cubicBezTo>
                    <a:pt x="12242" y="6379"/>
                    <a:pt x="12230" y="6228"/>
                    <a:pt x="12216" y="6077"/>
                  </a:cubicBezTo>
                  <a:cubicBezTo>
                    <a:pt x="12117" y="5629"/>
                    <a:pt x="12121" y="5125"/>
                    <a:pt x="12027" y="4665"/>
                  </a:cubicBezTo>
                  <a:cubicBezTo>
                    <a:pt x="11987" y="4478"/>
                    <a:pt x="12008" y="4284"/>
                    <a:pt x="11973" y="4108"/>
                  </a:cubicBezTo>
                  <a:cubicBezTo>
                    <a:pt x="11954" y="3799"/>
                    <a:pt x="11935" y="3487"/>
                    <a:pt x="11915" y="3176"/>
                  </a:cubicBezTo>
                  <a:cubicBezTo>
                    <a:pt x="11918" y="3086"/>
                    <a:pt x="11919" y="2995"/>
                    <a:pt x="11921" y="2906"/>
                  </a:cubicBezTo>
                  <a:cubicBezTo>
                    <a:pt x="11845" y="2513"/>
                    <a:pt x="11999" y="2006"/>
                    <a:pt x="11922" y="1613"/>
                  </a:cubicBezTo>
                  <a:cubicBezTo>
                    <a:pt x="11922" y="1432"/>
                    <a:pt x="11922" y="1253"/>
                    <a:pt x="11921" y="1071"/>
                  </a:cubicBezTo>
                  <a:cubicBezTo>
                    <a:pt x="11845" y="696"/>
                    <a:pt x="11819" y="529"/>
                    <a:pt x="11653" y="251"/>
                  </a:cubicBezTo>
                  <a:cubicBezTo>
                    <a:pt x="11609" y="175"/>
                    <a:pt x="11580" y="29"/>
                    <a:pt x="11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782018" y="3715853"/>
              <a:ext cx="34121" cy="26142"/>
            </a:xfrm>
            <a:custGeom>
              <a:rect b="b" l="l" r="r" t="t"/>
              <a:pathLst>
                <a:path extrusionOk="0" h="924" w="1206">
                  <a:moveTo>
                    <a:pt x="1116" y="1"/>
                  </a:moveTo>
                  <a:cubicBezTo>
                    <a:pt x="983" y="11"/>
                    <a:pt x="796" y="123"/>
                    <a:pt x="647" y="159"/>
                  </a:cubicBezTo>
                  <a:cubicBezTo>
                    <a:pt x="579" y="176"/>
                    <a:pt x="505" y="182"/>
                    <a:pt x="429" y="182"/>
                  </a:cubicBezTo>
                  <a:cubicBezTo>
                    <a:pt x="286" y="182"/>
                    <a:pt x="135" y="162"/>
                    <a:pt x="0" y="159"/>
                  </a:cubicBezTo>
                  <a:lnTo>
                    <a:pt x="0" y="185"/>
                  </a:lnTo>
                  <a:cubicBezTo>
                    <a:pt x="75" y="303"/>
                    <a:pt x="91" y="719"/>
                    <a:pt x="88" y="922"/>
                  </a:cubicBezTo>
                  <a:cubicBezTo>
                    <a:pt x="110" y="923"/>
                    <a:pt x="132" y="924"/>
                    <a:pt x="153" y="924"/>
                  </a:cubicBezTo>
                  <a:cubicBezTo>
                    <a:pt x="428" y="924"/>
                    <a:pt x="699" y="872"/>
                    <a:pt x="948" y="872"/>
                  </a:cubicBezTo>
                  <a:cubicBezTo>
                    <a:pt x="1003" y="872"/>
                    <a:pt x="1057" y="874"/>
                    <a:pt x="1110" y="880"/>
                  </a:cubicBezTo>
                  <a:cubicBezTo>
                    <a:pt x="1110" y="847"/>
                    <a:pt x="1111" y="812"/>
                    <a:pt x="1111" y="777"/>
                  </a:cubicBezTo>
                  <a:cubicBezTo>
                    <a:pt x="1206" y="638"/>
                    <a:pt x="1133" y="145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989792" y="3433842"/>
              <a:ext cx="50163" cy="23370"/>
            </a:xfrm>
            <a:custGeom>
              <a:rect b="b" l="l" r="r" t="t"/>
              <a:pathLst>
                <a:path extrusionOk="0" h="826" w="1773">
                  <a:moveTo>
                    <a:pt x="291" y="7"/>
                  </a:moveTo>
                  <a:cubicBezTo>
                    <a:pt x="214" y="46"/>
                    <a:pt x="134" y="1"/>
                    <a:pt x="97" y="89"/>
                  </a:cubicBezTo>
                  <a:cubicBezTo>
                    <a:pt x="0" y="196"/>
                    <a:pt x="90" y="366"/>
                    <a:pt x="141" y="441"/>
                  </a:cubicBezTo>
                  <a:cubicBezTo>
                    <a:pt x="188" y="507"/>
                    <a:pt x="279" y="587"/>
                    <a:pt x="358" y="613"/>
                  </a:cubicBezTo>
                  <a:cubicBezTo>
                    <a:pt x="490" y="611"/>
                    <a:pt x="625" y="610"/>
                    <a:pt x="758" y="610"/>
                  </a:cubicBezTo>
                  <a:cubicBezTo>
                    <a:pt x="925" y="639"/>
                    <a:pt x="1092" y="668"/>
                    <a:pt x="1259" y="699"/>
                  </a:cubicBezTo>
                  <a:cubicBezTo>
                    <a:pt x="1332" y="720"/>
                    <a:pt x="1584" y="826"/>
                    <a:pt x="1657" y="826"/>
                  </a:cubicBezTo>
                  <a:cubicBezTo>
                    <a:pt x="1663" y="826"/>
                    <a:pt x="1667" y="825"/>
                    <a:pt x="1671" y="824"/>
                  </a:cubicBezTo>
                  <a:cubicBezTo>
                    <a:pt x="1772" y="696"/>
                    <a:pt x="1650" y="472"/>
                    <a:pt x="1601" y="398"/>
                  </a:cubicBezTo>
                  <a:cubicBezTo>
                    <a:pt x="1423" y="123"/>
                    <a:pt x="749" y="15"/>
                    <a:pt x="291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992791" y="3471498"/>
              <a:ext cx="4102" cy="4385"/>
            </a:xfrm>
            <a:custGeom>
              <a:rect b="b" l="l" r="r" t="t"/>
              <a:pathLst>
                <a:path extrusionOk="0" h="155" w="145">
                  <a:moveTo>
                    <a:pt x="55" y="0"/>
                  </a:moveTo>
                  <a:cubicBezTo>
                    <a:pt x="37" y="52"/>
                    <a:pt x="23" y="109"/>
                    <a:pt x="0" y="154"/>
                  </a:cubicBezTo>
                  <a:lnTo>
                    <a:pt x="13" y="154"/>
                  </a:lnTo>
                  <a:cubicBezTo>
                    <a:pt x="42" y="111"/>
                    <a:pt x="93" y="79"/>
                    <a:pt x="144" y="55"/>
                  </a:cubicBezTo>
                  <a:cubicBezTo>
                    <a:pt x="121" y="31"/>
                    <a:pt x="86" y="16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993442" y="3455655"/>
              <a:ext cx="49625" cy="23087"/>
            </a:xfrm>
            <a:custGeom>
              <a:rect b="b" l="l" r="r" t="t"/>
              <a:pathLst>
                <a:path extrusionOk="0" h="816" w="1754">
                  <a:moveTo>
                    <a:pt x="408" y="0"/>
                  </a:moveTo>
                  <a:cubicBezTo>
                    <a:pt x="396" y="7"/>
                    <a:pt x="382" y="8"/>
                    <a:pt x="366" y="8"/>
                  </a:cubicBezTo>
                  <a:cubicBezTo>
                    <a:pt x="355" y="8"/>
                    <a:pt x="344" y="7"/>
                    <a:pt x="332" y="7"/>
                  </a:cubicBezTo>
                  <a:cubicBezTo>
                    <a:pt x="318" y="7"/>
                    <a:pt x="304" y="8"/>
                    <a:pt x="291" y="12"/>
                  </a:cubicBezTo>
                  <a:cubicBezTo>
                    <a:pt x="136" y="48"/>
                    <a:pt x="2" y="88"/>
                    <a:pt x="0" y="290"/>
                  </a:cubicBezTo>
                  <a:cubicBezTo>
                    <a:pt x="78" y="386"/>
                    <a:pt x="117" y="458"/>
                    <a:pt x="255" y="502"/>
                  </a:cubicBezTo>
                  <a:cubicBezTo>
                    <a:pt x="327" y="525"/>
                    <a:pt x="403" y="533"/>
                    <a:pt x="479" y="533"/>
                  </a:cubicBezTo>
                  <a:cubicBezTo>
                    <a:pt x="645" y="533"/>
                    <a:pt x="818" y="496"/>
                    <a:pt x="985" y="496"/>
                  </a:cubicBezTo>
                  <a:cubicBezTo>
                    <a:pt x="1057" y="496"/>
                    <a:pt x="1128" y="503"/>
                    <a:pt x="1197" y="522"/>
                  </a:cubicBezTo>
                  <a:cubicBezTo>
                    <a:pt x="1318" y="554"/>
                    <a:pt x="1443" y="604"/>
                    <a:pt x="1530" y="671"/>
                  </a:cubicBezTo>
                  <a:cubicBezTo>
                    <a:pt x="1579" y="707"/>
                    <a:pt x="1588" y="785"/>
                    <a:pt x="1643" y="816"/>
                  </a:cubicBezTo>
                  <a:cubicBezTo>
                    <a:pt x="1665" y="685"/>
                    <a:pt x="1747" y="639"/>
                    <a:pt x="1754" y="470"/>
                  </a:cubicBezTo>
                  <a:cubicBezTo>
                    <a:pt x="1697" y="409"/>
                    <a:pt x="1668" y="319"/>
                    <a:pt x="1603" y="271"/>
                  </a:cubicBezTo>
                  <a:cubicBezTo>
                    <a:pt x="1398" y="124"/>
                    <a:pt x="759" y="12"/>
                    <a:pt x="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1007644" y="3415961"/>
              <a:ext cx="43401" cy="36186"/>
            </a:xfrm>
            <a:custGeom>
              <a:rect b="b" l="l" r="r" t="t"/>
              <a:pathLst>
                <a:path extrusionOk="0" h="1279" w="1534">
                  <a:moveTo>
                    <a:pt x="128" y="0"/>
                  </a:moveTo>
                  <a:cubicBezTo>
                    <a:pt x="112" y="28"/>
                    <a:pt x="102" y="29"/>
                    <a:pt x="89" y="64"/>
                  </a:cubicBezTo>
                  <a:cubicBezTo>
                    <a:pt x="0" y="176"/>
                    <a:pt x="113" y="322"/>
                    <a:pt x="160" y="390"/>
                  </a:cubicBezTo>
                  <a:cubicBezTo>
                    <a:pt x="342" y="652"/>
                    <a:pt x="756" y="615"/>
                    <a:pt x="1003" y="807"/>
                  </a:cubicBezTo>
                  <a:cubicBezTo>
                    <a:pt x="1083" y="870"/>
                    <a:pt x="1168" y="1009"/>
                    <a:pt x="1202" y="1110"/>
                  </a:cubicBezTo>
                  <a:cubicBezTo>
                    <a:pt x="1223" y="1168"/>
                    <a:pt x="1208" y="1230"/>
                    <a:pt x="1237" y="1278"/>
                  </a:cubicBezTo>
                  <a:lnTo>
                    <a:pt x="1237" y="1252"/>
                  </a:lnTo>
                  <a:cubicBezTo>
                    <a:pt x="1295" y="1194"/>
                    <a:pt x="1317" y="1126"/>
                    <a:pt x="1345" y="1034"/>
                  </a:cubicBezTo>
                  <a:cubicBezTo>
                    <a:pt x="1534" y="419"/>
                    <a:pt x="874" y="349"/>
                    <a:pt x="525" y="189"/>
                  </a:cubicBezTo>
                  <a:cubicBezTo>
                    <a:pt x="393" y="130"/>
                    <a:pt x="310" y="8"/>
                    <a:pt x="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947072" y="3398930"/>
              <a:ext cx="92743" cy="130061"/>
            </a:xfrm>
            <a:custGeom>
              <a:rect b="b" l="l" r="r" t="t"/>
              <a:pathLst>
                <a:path extrusionOk="0" h="4597" w="3278">
                  <a:moveTo>
                    <a:pt x="2483" y="0"/>
                  </a:moveTo>
                  <a:cubicBezTo>
                    <a:pt x="2310" y="0"/>
                    <a:pt x="2236" y="127"/>
                    <a:pt x="2145" y="214"/>
                  </a:cubicBezTo>
                  <a:cubicBezTo>
                    <a:pt x="2070" y="287"/>
                    <a:pt x="1981" y="338"/>
                    <a:pt x="1897" y="403"/>
                  </a:cubicBezTo>
                  <a:cubicBezTo>
                    <a:pt x="1869" y="425"/>
                    <a:pt x="1866" y="464"/>
                    <a:pt x="1844" y="492"/>
                  </a:cubicBezTo>
                  <a:cubicBezTo>
                    <a:pt x="1811" y="530"/>
                    <a:pt x="1664" y="650"/>
                    <a:pt x="1621" y="681"/>
                  </a:cubicBezTo>
                  <a:cubicBezTo>
                    <a:pt x="1320" y="893"/>
                    <a:pt x="840" y="963"/>
                    <a:pt x="613" y="1254"/>
                  </a:cubicBezTo>
                  <a:cubicBezTo>
                    <a:pt x="386" y="1546"/>
                    <a:pt x="334" y="1920"/>
                    <a:pt x="228" y="2356"/>
                  </a:cubicBezTo>
                  <a:cubicBezTo>
                    <a:pt x="212" y="2558"/>
                    <a:pt x="194" y="2760"/>
                    <a:pt x="177" y="2963"/>
                  </a:cubicBezTo>
                  <a:cubicBezTo>
                    <a:pt x="151" y="3067"/>
                    <a:pt x="123" y="3177"/>
                    <a:pt x="81" y="3272"/>
                  </a:cubicBezTo>
                  <a:cubicBezTo>
                    <a:pt x="56" y="3327"/>
                    <a:pt x="14" y="3353"/>
                    <a:pt x="1" y="3424"/>
                  </a:cubicBezTo>
                  <a:cubicBezTo>
                    <a:pt x="132" y="3475"/>
                    <a:pt x="203" y="3680"/>
                    <a:pt x="277" y="3792"/>
                  </a:cubicBezTo>
                  <a:cubicBezTo>
                    <a:pt x="423" y="4010"/>
                    <a:pt x="638" y="4217"/>
                    <a:pt x="859" y="4361"/>
                  </a:cubicBezTo>
                  <a:cubicBezTo>
                    <a:pt x="1010" y="4457"/>
                    <a:pt x="1177" y="4464"/>
                    <a:pt x="1372" y="4526"/>
                  </a:cubicBezTo>
                  <a:cubicBezTo>
                    <a:pt x="1418" y="4541"/>
                    <a:pt x="1483" y="4596"/>
                    <a:pt x="1545" y="4596"/>
                  </a:cubicBezTo>
                  <a:cubicBezTo>
                    <a:pt x="1552" y="4596"/>
                    <a:pt x="1558" y="4596"/>
                    <a:pt x="1564" y="4595"/>
                  </a:cubicBezTo>
                  <a:cubicBezTo>
                    <a:pt x="1743" y="4564"/>
                    <a:pt x="1869" y="4398"/>
                    <a:pt x="1997" y="4308"/>
                  </a:cubicBezTo>
                  <a:cubicBezTo>
                    <a:pt x="2289" y="4098"/>
                    <a:pt x="2582" y="3877"/>
                    <a:pt x="2877" y="3669"/>
                  </a:cubicBezTo>
                  <a:cubicBezTo>
                    <a:pt x="3016" y="3568"/>
                    <a:pt x="3194" y="3435"/>
                    <a:pt x="3247" y="3250"/>
                  </a:cubicBezTo>
                  <a:cubicBezTo>
                    <a:pt x="3278" y="3144"/>
                    <a:pt x="3204" y="3026"/>
                    <a:pt x="3176" y="2965"/>
                  </a:cubicBezTo>
                  <a:cubicBezTo>
                    <a:pt x="3080" y="2743"/>
                    <a:pt x="2840" y="2640"/>
                    <a:pt x="2551" y="2640"/>
                  </a:cubicBezTo>
                  <a:cubicBezTo>
                    <a:pt x="2463" y="2640"/>
                    <a:pt x="2371" y="2650"/>
                    <a:pt x="2276" y="2668"/>
                  </a:cubicBezTo>
                  <a:cubicBezTo>
                    <a:pt x="2208" y="2667"/>
                    <a:pt x="2138" y="2665"/>
                    <a:pt x="2070" y="2665"/>
                  </a:cubicBezTo>
                  <a:cubicBezTo>
                    <a:pt x="1913" y="2705"/>
                    <a:pt x="1695" y="2767"/>
                    <a:pt x="1687" y="2966"/>
                  </a:cubicBezTo>
                  <a:cubicBezTo>
                    <a:pt x="1744" y="3038"/>
                    <a:pt x="1775" y="3100"/>
                    <a:pt x="1866" y="3139"/>
                  </a:cubicBezTo>
                  <a:cubicBezTo>
                    <a:pt x="1944" y="3173"/>
                    <a:pt x="2032" y="3184"/>
                    <a:pt x="2125" y="3184"/>
                  </a:cubicBezTo>
                  <a:cubicBezTo>
                    <a:pt x="2263" y="3184"/>
                    <a:pt x="2411" y="3161"/>
                    <a:pt x="2551" y="3161"/>
                  </a:cubicBezTo>
                  <a:cubicBezTo>
                    <a:pt x="2623" y="3161"/>
                    <a:pt x="2692" y="3167"/>
                    <a:pt x="2756" y="3184"/>
                  </a:cubicBezTo>
                  <a:cubicBezTo>
                    <a:pt x="2872" y="3216"/>
                    <a:pt x="2907" y="3286"/>
                    <a:pt x="2986" y="3344"/>
                  </a:cubicBezTo>
                  <a:lnTo>
                    <a:pt x="2986" y="3357"/>
                  </a:lnTo>
                  <a:lnTo>
                    <a:pt x="2960" y="3357"/>
                  </a:lnTo>
                  <a:cubicBezTo>
                    <a:pt x="2899" y="3302"/>
                    <a:pt x="2794" y="3290"/>
                    <a:pt x="2683" y="3290"/>
                  </a:cubicBezTo>
                  <a:cubicBezTo>
                    <a:pt x="2616" y="3290"/>
                    <a:pt x="2547" y="3294"/>
                    <a:pt x="2484" y="3296"/>
                  </a:cubicBezTo>
                  <a:cubicBezTo>
                    <a:pt x="2372" y="3300"/>
                    <a:pt x="2237" y="3338"/>
                    <a:pt x="2106" y="3338"/>
                  </a:cubicBezTo>
                  <a:cubicBezTo>
                    <a:pt x="2062" y="3338"/>
                    <a:pt x="2020" y="3333"/>
                    <a:pt x="1978" y="3323"/>
                  </a:cubicBezTo>
                  <a:cubicBezTo>
                    <a:pt x="1708" y="3256"/>
                    <a:pt x="1484" y="3134"/>
                    <a:pt x="1562" y="2811"/>
                  </a:cubicBezTo>
                  <a:lnTo>
                    <a:pt x="1549" y="2811"/>
                  </a:lnTo>
                  <a:cubicBezTo>
                    <a:pt x="1493" y="2892"/>
                    <a:pt x="1280" y="3068"/>
                    <a:pt x="1180" y="3100"/>
                  </a:cubicBezTo>
                  <a:lnTo>
                    <a:pt x="1180" y="3087"/>
                  </a:lnTo>
                  <a:lnTo>
                    <a:pt x="1193" y="3087"/>
                  </a:lnTo>
                  <a:cubicBezTo>
                    <a:pt x="1317" y="2907"/>
                    <a:pt x="1546" y="2754"/>
                    <a:pt x="1593" y="2501"/>
                  </a:cubicBezTo>
                  <a:cubicBezTo>
                    <a:pt x="1491" y="2433"/>
                    <a:pt x="1426" y="2210"/>
                    <a:pt x="1512" y="2072"/>
                  </a:cubicBezTo>
                  <a:cubicBezTo>
                    <a:pt x="1551" y="2010"/>
                    <a:pt x="1638" y="1978"/>
                    <a:pt x="1670" y="1908"/>
                  </a:cubicBezTo>
                  <a:cubicBezTo>
                    <a:pt x="1498" y="1850"/>
                    <a:pt x="1401" y="1648"/>
                    <a:pt x="1410" y="1411"/>
                  </a:cubicBezTo>
                  <a:lnTo>
                    <a:pt x="1372" y="1411"/>
                  </a:lnTo>
                  <a:cubicBezTo>
                    <a:pt x="1354" y="1385"/>
                    <a:pt x="1346" y="1380"/>
                    <a:pt x="1334" y="1345"/>
                  </a:cubicBezTo>
                  <a:cubicBezTo>
                    <a:pt x="1312" y="1319"/>
                    <a:pt x="1309" y="1291"/>
                    <a:pt x="1309" y="1242"/>
                  </a:cubicBezTo>
                  <a:lnTo>
                    <a:pt x="1298" y="1242"/>
                  </a:lnTo>
                  <a:lnTo>
                    <a:pt x="1298" y="1217"/>
                  </a:lnTo>
                  <a:cubicBezTo>
                    <a:pt x="1308" y="1229"/>
                    <a:pt x="1301" y="1220"/>
                    <a:pt x="1309" y="1242"/>
                  </a:cubicBezTo>
                  <a:lnTo>
                    <a:pt x="1323" y="1242"/>
                  </a:lnTo>
                  <a:cubicBezTo>
                    <a:pt x="1346" y="1280"/>
                    <a:pt x="1378" y="1319"/>
                    <a:pt x="1424" y="1335"/>
                  </a:cubicBezTo>
                  <a:cubicBezTo>
                    <a:pt x="1462" y="1206"/>
                    <a:pt x="1557" y="1124"/>
                    <a:pt x="1687" y="1095"/>
                  </a:cubicBezTo>
                  <a:cubicBezTo>
                    <a:pt x="1713" y="1089"/>
                    <a:pt x="1740" y="1087"/>
                    <a:pt x="1768" y="1087"/>
                  </a:cubicBezTo>
                  <a:cubicBezTo>
                    <a:pt x="1847" y="1087"/>
                    <a:pt x="1934" y="1104"/>
                    <a:pt x="2007" y="1104"/>
                  </a:cubicBezTo>
                  <a:cubicBezTo>
                    <a:pt x="2073" y="1104"/>
                    <a:pt x="2127" y="1091"/>
                    <a:pt x="2156" y="1040"/>
                  </a:cubicBezTo>
                  <a:cubicBezTo>
                    <a:pt x="2022" y="938"/>
                    <a:pt x="2039" y="647"/>
                    <a:pt x="2141" y="522"/>
                  </a:cubicBezTo>
                  <a:cubicBezTo>
                    <a:pt x="2182" y="471"/>
                    <a:pt x="2239" y="452"/>
                    <a:pt x="2299" y="452"/>
                  </a:cubicBezTo>
                  <a:cubicBezTo>
                    <a:pt x="2389" y="452"/>
                    <a:pt x="2487" y="494"/>
                    <a:pt x="2553" y="531"/>
                  </a:cubicBezTo>
                  <a:lnTo>
                    <a:pt x="2553" y="506"/>
                  </a:lnTo>
                  <a:cubicBezTo>
                    <a:pt x="2635" y="408"/>
                    <a:pt x="2589" y="171"/>
                    <a:pt x="2563" y="66"/>
                  </a:cubicBezTo>
                  <a:lnTo>
                    <a:pt x="2486" y="0"/>
                  </a:lnTo>
                  <a:cubicBezTo>
                    <a:pt x="2485" y="0"/>
                    <a:pt x="2484" y="0"/>
                    <a:pt x="2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733272" y="3253199"/>
              <a:ext cx="256754" cy="463261"/>
            </a:xfrm>
            <a:custGeom>
              <a:rect b="b" l="l" r="r" t="t"/>
              <a:pathLst>
                <a:path extrusionOk="0" h="16374" w="9075">
                  <a:moveTo>
                    <a:pt x="2548" y="2831"/>
                  </a:moveTo>
                  <a:cubicBezTo>
                    <a:pt x="2558" y="2844"/>
                    <a:pt x="2552" y="2835"/>
                    <a:pt x="2561" y="2857"/>
                  </a:cubicBezTo>
                  <a:lnTo>
                    <a:pt x="2548" y="2857"/>
                  </a:lnTo>
                  <a:lnTo>
                    <a:pt x="2548" y="2831"/>
                  </a:lnTo>
                  <a:close/>
                  <a:moveTo>
                    <a:pt x="2561" y="2857"/>
                  </a:moveTo>
                  <a:cubicBezTo>
                    <a:pt x="2620" y="2905"/>
                    <a:pt x="2652" y="2989"/>
                    <a:pt x="2699" y="3053"/>
                  </a:cubicBezTo>
                  <a:cubicBezTo>
                    <a:pt x="2830" y="3235"/>
                    <a:pt x="3006" y="3388"/>
                    <a:pt x="3007" y="3693"/>
                  </a:cubicBezTo>
                  <a:cubicBezTo>
                    <a:pt x="3005" y="3694"/>
                    <a:pt x="3004" y="3694"/>
                    <a:pt x="3002" y="3694"/>
                  </a:cubicBezTo>
                  <a:cubicBezTo>
                    <a:pt x="2999" y="3694"/>
                    <a:pt x="2997" y="3693"/>
                    <a:pt x="2996" y="3693"/>
                  </a:cubicBezTo>
                  <a:lnTo>
                    <a:pt x="2996" y="3667"/>
                  </a:lnTo>
                  <a:cubicBezTo>
                    <a:pt x="2853" y="3559"/>
                    <a:pt x="2590" y="3072"/>
                    <a:pt x="2561" y="2857"/>
                  </a:cubicBezTo>
                  <a:close/>
                  <a:moveTo>
                    <a:pt x="5018" y="8738"/>
                  </a:moveTo>
                  <a:cubicBezTo>
                    <a:pt x="5028" y="8750"/>
                    <a:pt x="5021" y="8741"/>
                    <a:pt x="5031" y="8763"/>
                  </a:cubicBezTo>
                  <a:lnTo>
                    <a:pt x="5018" y="8763"/>
                  </a:lnTo>
                  <a:lnTo>
                    <a:pt x="5018" y="8738"/>
                  </a:lnTo>
                  <a:close/>
                  <a:moveTo>
                    <a:pt x="5046" y="9916"/>
                  </a:moveTo>
                  <a:cubicBezTo>
                    <a:pt x="5056" y="9927"/>
                    <a:pt x="5048" y="9919"/>
                    <a:pt x="5057" y="9941"/>
                  </a:cubicBezTo>
                  <a:lnTo>
                    <a:pt x="5046" y="9941"/>
                  </a:lnTo>
                  <a:lnTo>
                    <a:pt x="5046" y="9916"/>
                  </a:lnTo>
                  <a:close/>
                  <a:moveTo>
                    <a:pt x="5006" y="8764"/>
                  </a:moveTo>
                  <a:lnTo>
                    <a:pt x="5006" y="8764"/>
                  </a:lnTo>
                  <a:cubicBezTo>
                    <a:pt x="5021" y="8796"/>
                    <a:pt x="4859" y="9186"/>
                    <a:pt x="4829" y="9265"/>
                  </a:cubicBezTo>
                  <a:cubicBezTo>
                    <a:pt x="4678" y="9628"/>
                    <a:pt x="4585" y="10042"/>
                    <a:pt x="4465" y="10447"/>
                  </a:cubicBezTo>
                  <a:cubicBezTo>
                    <a:pt x="4442" y="10579"/>
                    <a:pt x="4416" y="10711"/>
                    <a:pt x="4393" y="10846"/>
                  </a:cubicBezTo>
                  <a:cubicBezTo>
                    <a:pt x="4375" y="10909"/>
                    <a:pt x="4406" y="10995"/>
                    <a:pt x="4375" y="11038"/>
                  </a:cubicBezTo>
                  <a:lnTo>
                    <a:pt x="4359" y="10586"/>
                  </a:lnTo>
                  <a:cubicBezTo>
                    <a:pt x="4419" y="10345"/>
                    <a:pt x="4416" y="10106"/>
                    <a:pt x="4490" y="9891"/>
                  </a:cubicBezTo>
                  <a:cubicBezTo>
                    <a:pt x="4574" y="9651"/>
                    <a:pt x="4659" y="9411"/>
                    <a:pt x="4765" y="9186"/>
                  </a:cubicBezTo>
                  <a:cubicBezTo>
                    <a:pt x="4832" y="9041"/>
                    <a:pt x="4934" y="8905"/>
                    <a:pt x="5006" y="8764"/>
                  </a:cubicBezTo>
                  <a:close/>
                  <a:moveTo>
                    <a:pt x="5034" y="9939"/>
                  </a:moveTo>
                  <a:lnTo>
                    <a:pt x="5034" y="9939"/>
                  </a:lnTo>
                  <a:cubicBezTo>
                    <a:pt x="5062" y="10000"/>
                    <a:pt x="4982" y="10148"/>
                    <a:pt x="4961" y="10210"/>
                  </a:cubicBezTo>
                  <a:cubicBezTo>
                    <a:pt x="4887" y="10435"/>
                    <a:pt x="4858" y="10673"/>
                    <a:pt x="4793" y="10891"/>
                  </a:cubicBezTo>
                  <a:cubicBezTo>
                    <a:pt x="4771" y="10960"/>
                    <a:pt x="4765" y="11198"/>
                    <a:pt x="4721" y="11226"/>
                  </a:cubicBezTo>
                  <a:lnTo>
                    <a:pt x="4708" y="11239"/>
                  </a:lnTo>
                  <a:lnTo>
                    <a:pt x="4708" y="11213"/>
                  </a:lnTo>
                  <a:cubicBezTo>
                    <a:pt x="4646" y="11130"/>
                    <a:pt x="4672" y="10899"/>
                    <a:pt x="4705" y="10785"/>
                  </a:cubicBezTo>
                  <a:cubicBezTo>
                    <a:pt x="4765" y="10582"/>
                    <a:pt x="4827" y="10369"/>
                    <a:pt x="4912" y="10182"/>
                  </a:cubicBezTo>
                  <a:cubicBezTo>
                    <a:pt x="4948" y="10105"/>
                    <a:pt x="5006" y="10028"/>
                    <a:pt x="5034" y="9939"/>
                  </a:cubicBezTo>
                  <a:close/>
                  <a:moveTo>
                    <a:pt x="4970" y="10935"/>
                  </a:moveTo>
                  <a:cubicBezTo>
                    <a:pt x="5005" y="10992"/>
                    <a:pt x="4960" y="11169"/>
                    <a:pt x="4939" y="11243"/>
                  </a:cubicBezTo>
                  <a:cubicBezTo>
                    <a:pt x="4871" y="11498"/>
                    <a:pt x="4871" y="11810"/>
                    <a:pt x="4806" y="12069"/>
                  </a:cubicBezTo>
                  <a:cubicBezTo>
                    <a:pt x="4782" y="12158"/>
                    <a:pt x="4819" y="12309"/>
                    <a:pt x="4772" y="12377"/>
                  </a:cubicBezTo>
                  <a:cubicBezTo>
                    <a:pt x="4772" y="12232"/>
                    <a:pt x="4769" y="12072"/>
                    <a:pt x="4743" y="11938"/>
                  </a:cubicBezTo>
                  <a:cubicBezTo>
                    <a:pt x="4734" y="11887"/>
                    <a:pt x="4752" y="11813"/>
                    <a:pt x="4759" y="11784"/>
                  </a:cubicBezTo>
                  <a:cubicBezTo>
                    <a:pt x="4765" y="11690"/>
                    <a:pt x="4772" y="11595"/>
                    <a:pt x="4778" y="11499"/>
                  </a:cubicBezTo>
                  <a:cubicBezTo>
                    <a:pt x="4832" y="11288"/>
                    <a:pt x="4886" y="11099"/>
                    <a:pt x="4970" y="10935"/>
                  </a:cubicBezTo>
                  <a:close/>
                  <a:moveTo>
                    <a:pt x="7740" y="11989"/>
                  </a:moveTo>
                  <a:cubicBezTo>
                    <a:pt x="7815" y="12072"/>
                    <a:pt x="7773" y="12203"/>
                    <a:pt x="7796" y="12339"/>
                  </a:cubicBezTo>
                  <a:cubicBezTo>
                    <a:pt x="7853" y="12654"/>
                    <a:pt x="7692" y="12911"/>
                    <a:pt x="7586" y="13097"/>
                  </a:cubicBezTo>
                  <a:lnTo>
                    <a:pt x="7572" y="13097"/>
                  </a:lnTo>
                  <a:cubicBezTo>
                    <a:pt x="7575" y="13085"/>
                    <a:pt x="7575" y="13071"/>
                    <a:pt x="7575" y="13058"/>
                  </a:cubicBezTo>
                  <a:cubicBezTo>
                    <a:pt x="7631" y="12979"/>
                    <a:pt x="7616" y="12856"/>
                    <a:pt x="7645" y="12748"/>
                  </a:cubicBezTo>
                  <a:cubicBezTo>
                    <a:pt x="7709" y="12520"/>
                    <a:pt x="7738" y="12260"/>
                    <a:pt x="7740" y="11989"/>
                  </a:cubicBezTo>
                  <a:close/>
                  <a:moveTo>
                    <a:pt x="7282" y="12251"/>
                  </a:moveTo>
                  <a:cubicBezTo>
                    <a:pt x="7322" y="12305"/>
                    <a:pt x="7324" y="12542"/>
                    <a:pt x="7301" y="12639"/>
                  </a:cubicBezTo>
                  <a:cubicBezTo>
                    <a:pt x="7242" y="12872"/>
                    <a:pt x="7199" y="13439"/>
                    <a:pt x="7048" y="13552"/>
                  </a:cubicBezTo>
                  <a:lnTo>
                    <a:pt x="7048" y="13565"/>
                  </a:lnTo>
                  <a:lnTo>
                    <a:pt x="7035" y="13552"/>
                  </a:lnTo>
                  <a:cubicBezTo>
                    <a:pt x="6985" y="13481"/>
                    <a:pt x="7036" y="13289"/>
                    <a:pt x="7068" y="13203"/>
                  </a:cubicBezTo>
                  <a:cubicBezTo>
                    <a:pt x="7176" y="12908"/>
                    <a:pt x="7266" y="12635"/>
                    <a:pt x="7282" y="12251"/>
                  </a:cubicBezTo>
                  <a:close/>
                  <a:moveTo>
                    <a:pt x="6796" y="12578"/>
                  </a:moveTo>
                  <a:lnTo>
                    <a:pt x="6796" y="12578"/>
                  </a:lnTo>
                  <a:cubicBezTo>
                    <a:pt x="6886" y="12675"/>
                    <a:pt x="6837" y="12828"/>
                    <a:pt x="6866" y="12992"/>
                  </a:cubicBezTo>
                  <a:cubicBezTo>
                    <a:pt x="6907" y="13221"/>
                    <a:pt x="6798" y="13631"/>
                    <a:pt x="6719" y="13802"/>
                  </a:cubicBezTo>
                  <a:cubicBezTo>
                    <a:pt x="6693" y="13857"/>
                    <a:pt x="6646" y="13908"/>
                    <a:pt x="6625" y="13968"/>
                  </a:cubicBezTo>
                  <a:lnTo>
                    <a:pt x="6611" y="13968"/>
                  </a:lnTo>
                  <a:cubicBezTo>
                    <a:pt x="6611" y="13952"/>
                    <a:pt x="6611" y="13933"/>
                    <a:pt x="6613" y="13917"/>
                  </a:cubicBezTo>
                  <a:cubicBezTo>
                    <a:pt x="6672" y="13834"/>
                    <a:pt x="6655" y="13679"/>
                    <a:pt x="6686" y="13569"/>
                  </a:cubicBezTo>
                  <a:cubicBezTo>
                    <a:pt x="6779" y="13242"/>
                    <a:pt x="6815" y="12962"/>
                    <a:pt x="6796" y="12578"/>
                  </a:cubicBezTo>
                  <a:close/>
                  <a:moveTo>
                    <a:pt x="6392" y="13395"/>
                  </a:moveTo>
                  <a:cubicBezTo>
                    <a:pt x="6489" y="13503"/>
                    <a:pt x="6390" y="13982"/>
                    <a:pt x="6313" y="14039"/>
                  </a:cubicBezTo>
                  <a:lnTo>
                    <a:pt x="6300" y="14052"/>
                  </a:lnTo>
                  <a:cubicBezTo>
                    <a:pt x="6302" y="13995"/>
                    <a:pt x="6302" y="13939"/>
                    <a:pt x="6305" y="13885"/>
                  </a:cubicBezTo>
                  <a:cubicBezTo>
                    <a:pt x="6366" y="13795"/>
                    <a:pt x="6390" y="13545"/>
                    <a:pt x="6392" y="13395"/>
                  </a:cubicBezTo>
                  <a:close/>
                  <a:moveTo>
                    <a:pt x="104" y="0"/>
                  </a:moveTo>
                  <a:lnTo>
                    <a:pt x="104" y="12"/>
                  </a:lnTo>
                  <a:cubicBezTo>
                    <a:pt x="219" y="146"/>
                    <a:pt x="249" y="380"/>
                    <a:pt x="310" y="560"/>
                  </a:cubicBezTo>
                  <a:cubicBezTo>
                    <a:pt x="416" y="860"/>
                    <a:pt x="485" y="1159"/>
                    <a:pt x="576" y="1483"/>
                  </a:cubicBezTo>
                  <a:cubicBezTo>
                    <a:pt x="627" y="1665"/>
                    <a:pt x="679" y="1887"/>
                    <a:pt x="627" y="2104"/>
                  </a:cubicBezTo>
                  <a:cubicBezTo>
                    <a:pt x="585" y="2127"/>
                    <a:pt x="570" y="2140"/>
                    <a:pt x="496" y="2140"/>
                  </a:cubicBezTo>
                  <a:cubicBezTo>
                    <a:pt x="438" y="2081"/>
                    <a:pt x="354" y="2037"/>
                    <a:pt x="306" y="1967"/>
                  </a:cubicBezTo>
                  <a:cubicBezTo>
                    <a:pt x="223" y="1855"/>
                    <a:pt x="127" y="1732"/>
                    <a:pt x="2" y="1665"/>
                  </a:cubicBezTo>
                  <a:cubicBezTo>
                    <a:pt x="2" y="1690"/>
                    <a:pt x="1" y="1716"/>
                    <a:pt x="1" y="1742"/>
                  </a:cubicBezTo>
                  <a:cubicBezTo>
                    <a:pt x="59" y="1839"/>
                    <a:pt x="8" y="2159"/>
                    <a:pt x="2" y="2286"/>
                  </a:cubicBezTo>
                  <a:cubicBezTo>
                    <a:pt x="400" y="2309"/>
                    <a:pt x="367" y="2971"/>
                    <a:pt x="445" y="3317"/>
                  </a:cubicBezTo>
                  <a:cubicBezTo>
                    <a:pt x="461" y="3391"/>
                    <a:pt x="412" y="3625"/>
                    <a:pt x="412" y="3625"/>
                  </a:cubicBezTo>
                  <a:cubicBezTo>
                    <a:pt x="438" y="3712"/>
                    <a:pt x="514" y="3791"/>
                    <a:pt x="549" y="3875"/>
                  </a:cubicBezTo>
                  <a:cubicBezTo>
                    <a:pt x="643" y="4102"/>
                    <a:pt x="717" y="4355"/>
                    <a:pt x="793" y="4590"/>
                  </a:cubicBezTo>
                  <a:cubicBezTo>
                    <a:pt x="876" y="4858"/>
                    <a:pt x="912" y="5115"/>
                    <a:pt x="996" y="5383"/>
                  </a:cubicBezTo>
                  <a:cubicBezTo>
                    <a:pt x="1370" y="6586"/>
                    <a:pt x="1638" y="7853"/>
                    <a:pt x="1963" y="9099"/>
                  </a:cubicBezTo>
                  <a:cubicBezTo>
                    <a:pt x="2133" y="9756"/>
                    <a:pt x="2176" y="10454"/>
                    <a:pt x="2334" y="11124"/>
                  </a:cubicBezTo>
                  <a:cubicBezTo>
                    <a:pt x="2388" y="11354"/>
                    <a:pt x="2386" y="11591"/>
                    <a:pt x="2436" y="11810"/>
                  </a:cubicBezTo>
                  <a:cubicBezTo>
                    <a:pt x="2450" y="11959"/>
                    <a:pt x="2465" y="12105"/>
                    <a:pt x="2477" y="12251"/>
                  </a:cubicBezTo>
                  <a:cubicBezTo>
                    <a:pt x="2564" y="12639"/>
                    <a:pt x="2612" y="13081"/>
                    <a:pt x="2709" y="13458"/>
                  </a:cubicBezTo>
                  <a:cubicBezTo>
                    <a:pt x="2747" y="13606"/>
                    <a:pt x="2837" y="14036"/>
                    <a:pt x="2783" y="14195"/>
                  </a:cubicBezTo>
                  <a:cubicBezTo>
                    <a:pt x="2709" y="14420"/>
                    <a:pt x="2517" y="14538"/>
                    <a:pt x="2386" y="14704"/>
                  </a:cubicBezTo>
                  <a:cubicBezTo>
                    <a:pt x="2176" y="14970"/>
                    <a:pt x="1939" y="15217"/>
                    <a:pt x="1735" y="15492"/>
                  </a:cubicBezTo>
                  <a:cubicBezTo>
                    <a:pt x="1595" y="15681"/>
                    <a:pt x="1391" y="16136"/>
                    <a:pt x="1092" y="16136"/>
                  </a:cubicBezTo>
                  <a:cubicBezTo>
                    <a:pt x="1091" y="16136"/>
                    <a:pt x="1089" y="16136"/>
                    <a:pt x="1088" y="16136"/>
                  </a:cubicBezTo>
                  <a:cubicBezTo>
                    <a:pt x="983" y="16034"/>
                    <a:pt x="853" y="15958"/>
                    <a:pt x="773" y="15833"/>
                  </a:cubicBezTo>
                  <a:lnTo>
                    <a:pt x="759" y="15845"/>
                  </a:lnTo>
                  <a:cubicBezTo>
                    <a:pt x="726" y="15894"/>
                    <a:pt x="741" y="15982"/>
                    <a:pt x="716" y="16038"/>
                  </a:cubicBezTo>
                  <a:cubicBezTo>
                    <a:pt x="668" y="16146"/>
                    <a:pt x="579" y="16216"/>
                    <a:pt x="515" y="16306"/>
                  </a:cubicBezTo>
                  <a:cubicBezTo>
                    <a:pt x="636" y="16307"/>
                    <a:pt x="758" y="16310"/>
                    <a:pt x="877" y="16313"/>
                  </a:cubicBezTo>
                  <a:cubicBezTo>
                    <a:pt x="898" y="16300"/>
                    <a:pt x="926" y="16297"/>
                    <a:pt x="956" y="16297"/>
                  </a:cubicBezTo>
                  <a:cubicBezTo>
                    <a:pt x="1009" y="16297"/>
                    <a:pt x="1071" y="16308"/>
                    <a:pt x="1124" y="16308"/>
                  </a:cubicBezTo>
                  <a:cubicBezTo>
                    <a:pt x="1138" y="16308"/>
                    <a:pt x="1150" y="16307"/>
                    <a:pt x="1162" y="16306"/>
                  </a:cubicBezTo>
                  <a:cubicBezTo>
                    <a:pt x="1207" y="16298"/>
                    <a:pt x="1254" y="16295"/>
                    <a:pt x="1302" y="16295"/>
                  </a:cubicBezTo>
                  <a:cubicBezTo>
                    <a:pt x="1538" y="16295"/>
                    <a:pt x="1803" y="16373"/>
                    <a:pt x="2060" y="16373"/>
                  </a:cubicBezTo>
                  <a:cubicBezTo>
                    <a:pt x="2128" y="16373"/>
                    <a:pt x="2195" y="16368"/>
                    <a:pt x="2261" y="16354"/>
                  </a:cubicBezTo>
                  <a:cubicBezTo>
                    <a:pt x="2795" y="16243"/>
                    <a:pt x="3128" y="16027"/>
                    <a:pt x="3502" y="15761"/>
                  </a:cubicBezTo>
                  <a:cubicBezTo>
                    <a:pt x="3573" y="15692"/>
                    <a:pt x="3643" y="15625"/>
                    <a:pt x="3712" y="15558"/>
                  </a:cubicBezTo>
                  <a:cubicBezTo>
                    <a:pt x="3929" y="15401"/>
                    <a:pt x="4114" y="15179"/>
                    <a:pt x="4230" y="14925"/>
                  </a:cubicBezTo>
                  <a:cubicBezTo>
                    <a:pt x="4426" y="14496"/>
                    <a:pt x="4489" y="13497"/>
                    <a:pt x="4375" y="12937"/>
                  </a:cubicBezTo>
                  <a:cubicBezTo>
                    <a:pt x="4322" y="12668"/>
                    <a:pt x="4359" y="12421"/>
                    <a:pt x="4301" y="12159"/>
                  </a:cubicBezTo>
                  <a:lnTo>
                    <a:pt x="3946" y="10006"/>
                  </a:lnTo>
                  <a:cubicBezTo>
                    <a:pt x="3897" y="9768"/>
                    <a:pt x="3906" y="9520"/>
                    <a:pt x="3861" y="9294"/>
                  </a:cubicBezTo>
                  <a:cubicBezTo>
                    <a:pt x="3842" y="9096"/>
                    <a:pt x="3826" y="8895"/>
                    <a:pt x="3807" y="8697"/>
                  </a:cubicBezTo>
                  <a:cubicBezTo>
                    <a:pt x="3808" y="8628"/>
                    <a:pt x="3811" y="8559"/>
                    <a:pt x="3811" y="8491"/>
                  </a:cubicBezTo>
                  <a:cubicBezTo>
                    <a:pt x="3782" y="8346"/>
                    <a:pt x="3827" y="8173"/>
                    <a:pt x="3794" y="8013"/>
                  </a:cubicBezTo>
                  <a:cubicBezTo>
                    <a:pt x="3775" y="7912"/>
                    <a:pt x="3798" y="7790"/>
                    <a:pt x="3776" y="7677"/>
                  </a:cubicBezTo>
                  <a:cubicBezTo>
                    <a:pt x="3714" y="7373"/>
                    <a:pt x="3725" y="7053"/>
                    <a:pt x="3640" y="6770"/>
                  </a:cubicBezTo>
                  <a:cubicBezTo>
                    <a:pt x="3493" y="6278"/>
                    <a:pt x="3363" y="5774"/>
                    <a:pt x="3233" y="5260"/>
                  </a:cubicBezTo>
                  <a:cubicBezTo>
                    <a:pt x="3189" y="5089"/>
                    <a:pt x="3193" y="4936"/>
                    <a:pt x="3153" y="4756"/>
                  </a:cubicBezTo>
                  <a:cubicBezTo>
                    <a:pt x="3128" y="4645"/>
                    <a:pt x="3121" y="4497"/>
                    <a:pt x="3096" y="4379"/>
                  </a:cubicBezTo>
                  <a:cubicBezTo>
                    <a:pt x="3099" y="4323"/>
                    <a:pt x="3099" y="4267"/>
                    <a:pt x="3100" y="4212"/>
                  </a:cubicBezTo>
                  <a:cubicBezTo>
                    <a:pt x="3089" y="4156"/>
                    <a:pt x="3071" y="3993"/>
                    <a:pt x="3093" y="3955"/>
                  </a:cubicBezTo>
                  <a:lnTo>
                    <a:pt x="3093" y="3955"/>
                  </a:lnTo>
                  <a:cubicBezTo>
                    <a:pt x="3102" y="4060"/>
                    <a:pt x="3158" y="4161"/>
                    <a:pt x="3189" y="4254"/>
                  </a:cubicBezTo>
                  <a:cubicBezTo>
                    <a:pt x="3240" y="4401"/>
                    <a:pt x="3266" y="4567"/>
                    <a:pt x="3310" y="4708"/>
                  </a:cubicBezTo>
                  <a:cubicBezTo>
                    <a:pt x="3384" y="4952"/>
                    <a:pt x="3400" y="5181"/>
                    <a:pt x="3474" y="5423"/>
                  </a:cubicBezTo>
                  <a:cubicBezTo>
                    <a:pt x="3624" y="5907"/>
                    <a:pt x="3753" y="6393"/>
                    <a:pt x="3881" y="6892"/>
                  </a:cubicBezTo>
                  <a:cubicBezTo>
                    <a:pt x="3954" y="7171"/>
                    <a:pt x="3930" y="7478"/>
                    <a:pt x="3993" y="7773"/>
                  </a:cubicBezTo>
                  <a:cubicBezTo>
                    <a:pt x="4022" y="7917"/>
                    <a:pt x="3958" y="8197"/>
                    <a:pt x="4019" y="8303"/>
                  </a:cubicBezTo>
                  <a:cubicBezTo>
                    <a:pt x="4019" y="7941"/>
                    <a:pt x="4191" y="7577"/>
                    <a:pt x="4313" y="7315"/>
                  </a:cubicBezTo>
                  <a:cubicBezTo>
                    <a:pt x="4339" y="7258"/>
                    <a:pt x="4385" y="7215"/>
                    <a:pt x="4407" y="7149"/>
                  </a:cubicBezTo>
                  <a:lnTo>
                    <a:pt x="4419" y="7149"/>
                  </a:lnTo>
                  <a:lnTo>
                    <a:pt x="4419" y="7187"/>
                  </a:lnTo>
                  <a:cubicBezTo>
                    <a:pt x="4323" y="7309"/>
                    <a:pt x="4310" y="7517"/>
                    <a:pt x="4255" y="7674"/>
                  </a:cubicBezTo>
                  <a:cubicBezTo>
                    <a:pt x="4128" y="8026"/>
                    <a:pt x="3949" y="8401"/>
                    <a:pt x="4047" y="8872"/>
                  </a:cubicBezTo>
                  <a:cubicBezTo>
                    <a:pt x="4077" y="9022"/>
                    <a:pt x="4026" y="9227"/>
                    <a:pt x="4102" y="9339"/>
                  </a:cubicBezTo>
                  <a:cubicBezTo>
                    <a:pt x="4105" y="8910"/>
                    <a:pt x="4346" y="8391"/>
                    <a:pt x="4490" y="8081"/>
                  </a:cubicBezTo>
                  <a:cubicBezTo>
                    <a:pt x="4567" y="7918"/>
                    <a:pt x="4641" y="7700"/>
                    <a:pt x="4785" y="7609"/>
                  </a:cubicBezTo>
                  <a:lnTo>
                    <a:pt x="4785" y="7635"/>
                  </a:lnTo>
                  <a:cubicBezTo>
                    <a:pt x="4746" y="7684"/>
                    <a:pt x="4743" y="7752"/>
                    <a:pt x="4716" y="7815"/>
                  </a:cubicBezTo>
                  <a:cubicBezTo>
                    <a:pt x="4618" y="8035"/>
                    <a:pt x="4543" y="8261"/>
                    <a:pt x="4455" y="8507"/>
                  </a:cubicBezTo>
                  <a:cubicBezTo>
                    <a:pt x="4335" y="8849"/>
                    <a:pt x="4233" y="9233"/>
                    <a:pt x="4135" y="9599"/>
                  </a:cubicBezTo>
                  <a:cubicBezTo>
                    <a:pt x="4103" y="9720"/>
                    <a:pt x="4157" y="9880"/>
                    <a:pt x="4179" y="9975"/>
                  </a:cubicBezTo>
                  <a:cubicBezTo>
                    <a:pt x="4240" y="10240"/>
                    <a:pt x="4243" y="10506"/>
                    <a:pt x="4306" y="10753"/>
                  </a:cubicBezTo>
                  <a:cubicBezTo>
                    <a:pt x="4397" y="11125"/>
                    <a:pt x="4388" y="11489"/>
                    <a:pt x="4476" y="11868"/>
                  </a:cubicBezTo>
                  <a:cubicBezTo>
                    <a:pt x="4525" y="12079"/>
                    <a:pt x="4516" y="12312"/>
                    <a:pt x="4566" y="12543"/>
                  </a:cubicBezTo>
                  <a:cubicBezTo>
                    <a:pt x="4621" y="12803"/>
                    <a:pt x="4641" y="13114"/>
                    <a:pt x="4638" y="13410"/>
                  </a:cubicBezTo>
                  <a:cubicBezTo>
                    <a:pt x="4742" y="13485"/>
                    <a:pt x="4806" y="13619"/>
                    <a:pt x="4890" y="13713"/>
                  </a:cubicBezTo>
                  <a:cubicBezTo>
                    <a:pt x="5171" y="14020"/>
                    <a:pt x="5515" y="14331"/>
                    <a:pt x="5986" y="14448"/>
                  </a:cubicBezTo>
                  <a:cubicBezTo>
                    <a:pt x="6015" y="14455"/>
                    <a:pt x="6043" y="14458"/>
                    <a:pt x="6071" y="14458"/>
                  </a:cubicBezTo>
                  <a:cubicBezTo>
                    <a:pt x="6179" y="14458"/>
                    <a:pt x="6281" y="14414"/>
                    <a:pt x="6350" y="14391"/>
                  </a:cubicBezTo>
                  <a:cubicBezTo>
                    <a:pt x="6552" y="14323"/>
                    <a:pt x="6713" y="14243"/>
                    <a:pt x="6873" y="14132"/>
                  </a:cubicBezTo>
                  <a:cubicBezTo>
                    <a:pt x="6923" y="14086"/>
                    <a:pt x="6969" y="14039"/>
                    <a:pt x="7019" y="13991"/>
                  </a:cubicBezTo>
                  <a:cubicBezTo>
                    <a:pt x="7255" y="13821"/>
                    <a:pt x="7427" y="13581"/>
                    <a:pt x="7602" y="13344"/>
                  </a:cubicBezTo>
                  <a:cubicBezTo>
                    <a:pt x="7767" y="13119"/>
                    <a:pt x="7940" y="12886"/>
                    <a:pt x="8094" y="12645"/>
                  </a:cubicBezTo>
                  <a:cubicBezTo>
                    <a:pt x="8275" y="12361"/>
                    <a:pt x="8385" y="12041"/>
                    <a:pt x="8528" y="11723"/>
                  </a:cubicBezTo>
                  <a:cubicBezTo>
                    <a:pt x="8667" y="11412"/>
                    <a:pt x="8830" y="11076"/>
                    <a:pt x="8872" y="10672"/>
                  </a:cubicBezTo>
                  <a:lnTo>
                    <a:pt x="8859" y="10672"/>
                  </a:lnTo>
                  <a:cubicBezTo>
                    <a:pt x="8814" y="10725"/>
                    <a:pt x="8734" y="10745"/>
                    <a:pt x="8645" y="10745"/>
                  </a:cubicBezTo>
                  <a:cubicBezTo>
                    <a:pt x="8490" y="10745"/>
                    <a:pt x="8305" y="10686"/>
                    <a:pt x="8215" y="10644"/>
                  </a:cubicBezTo>
                  <a:cubicBezTo>
                    <a:pt x="7878" y="10490"/>
                    <a:pt x="7574" y="10231"/>
                    <a:pt x="7376" y="9941"/>
                  </a:cubicBezTo>
                  <a:cubicBezTo>
                    <a:pt x="7306" y="9837"/>
                    <a:pt x="7197" y="9722"/>
                    <a:pt x="7178" y="9576"/>
                  </a:cubicBezTo>
                  <a:lnTo>
                    <a:pt x="7192" y="9576"/>
                  </a:lnTo>
                  <a:lnTo>
                    <a:pt x="7192" y="9600"/>
                  </a:lnTo>
                  <a:cubicBezTo>
                    <a:pt x="7282" y="9667"/>
                    <a:pt x="7351" y="9795"/>
                    <a:pt x="7431" y="9877"/>
                  </a:cubicBezTo>
                  <a:cubicBezTo>
                    <a:pt x="7671" y="10125"/>
                    <a:pt x="7929" y="10378"/>
                    <a:pt x="8270" y="10528"/>
                  </a:cubicBezTo>
                  <a:cubicBezTo>
                    <a:pt x="8361" y="10567"/>
                    <a:pt x="8487" y="10594"/>
                    <a:pt x="8608" y="10594"/>
                  </a:cubicBezTo>
                  <a:cubicBezTo>
                    <a:pt x="8734" y="10594"/>
                    <a:pt x="8853" y="10564"/>
                    <a:pt x="8917" y="10489"/>
                  </a:cubicBezTo>
                  <a:cubicBezTo>
                    <a:pt x="8958" y="10435"/>
                    <a:pt x="9074" y="9964"/>
                    <a:pt x="9009" y="9897"/>
                  </a:cubicBezTo>
                  <a:cubicBezTo>
                    <a:pt x="8946" y="9840"/>
                    <a:pt x="8829" y="9852"/>
                    <a:pt x="8743" y="9826"/>
                  </a:cubicBezTo>
                  <a:cubicBezTo>
                    <a:pt x="8595" y="9781"/>
                    <a:pt x="8429" y="9728"/>
                    <a:pt x="8307" y="9648"/>
                  </a:cubicBezTo>
                  <a:cubicBezTo>
                    <a:pt x="8086" y="9504"/>
                    <a:pt x="7870" y="9298"/>
                    <a:pt x="7725" y="9080"/>
                  </a:cubicBezTo>
                  <a:cubicBezTo>
                    <a:pt x="7629" y="8937"/>
                    <a:pt x="7561" y="8795"/>
                    <a:pt x="7449" y="8673"/>
                  </a:cubicBezTo>
                  <a:cubicBezTo>
                    <a:pt x="7426" y="8680"/>
                    <a:pt x="7437" y="8674"/>
                    <a:pt x="7424" y="8684"/>
                  </a:cubicBezTo>
                  <a:cubicBezTo>
                    <a:pt x="7347" y="8734"/>
                    <a:pt x="7308" y="8815"/>
                    <a:pt x="7251" y="8888"/>
                  </a:cubicBezTo>
                  <a:cubicBezTo>
                    <a:pt x="7202" y="8953"/>
                    <a:pt x="7129" y="9012"/>
                    <a:pt x="7078" y="9080"/>
                  </a:cubicBezTo>
                  <a:cubicBezTo>
                    <a:pt x="6976" y="9214"/>
                    <a:pt x="6882" y="9375"/>
                    <a:pt x="6748" y="9474"/>
                  </a:cubicBezTo>
                  <a:cubicBezTo>
                    <a:pt x="6640" y="9549"/>
                    <a:pt x="6540" y="9641"/>
                    <a:pt x="6434" y="9712"/>
                  </a:cubicBezTo>
                  <a:cubicBezTo>
                    <a:pt x="6254" y="9832"/>
                    <a:pt x="6028" y="9933"/>
                    <a:pt x="5896" y="10100"/>
                  </a:cubicBezTo>
                  <a:cubicBezTo>
                    <a:pt x="5607" y="10465"/>
                    <a:pt x="5434" y="10829"/>
                    <a:pt x="5223" y="11287"/>
                  </a:cubicBezTo>
                  <a:cubicBezTo>
                    <a:pt x="5174" y="11394"/>
                    <a:pt x="5086" y="11496"/>
                    <a:pt x="5048" y="11607"/>
                  </a:cubicBezTo>
                  <a:lnTo>
                    <a:pt x="5035" y="11607"/>
                  </a:lnTo>
                  <a:cubicBezTo>
                    <a:pt x="5035" y="11582"/>
                    <a:pt x="5037" y="11556"/>
                    <a:pt x="5037" y="11530"/>
                  </a:cubicBezTo>
                  <a:cubicBezTo>
                    <a:pt x="5063" y="11489"/>
                    <a:pt x="5050" y="11426"/>
                    <a:pt x="5066" y="11374"/>
                  </a:cubicBezTo>
                  <a:cubicBezTo>
                    <a:pt x="5105" y="11251"/>
                    <a:pt x="5137" y="11109"/>
                    <a:pt x="5192" y="10989"/>
                  </a:cubicBezTo>
                  <a:cubicBezTo>
                    <a:pt x="5441" y="10435"/>
                    <a:pt x="5746" y="9911"/>
                    <a:pt x="6255" y="9629"/>
                  </a:cubicBezTo>
                  <a:cubicBezTo>
                    <a:pt x="6213" y="9410"/>
                    <a:pt x="6169" y="9189"/>
                    <a:pt x="6129" y="8968"/>
                  </a:cubicBezTo>
                  <a:cubicBezTo>
                    <a:pt x="5969" y="8450"/>
                    <a:pt x="5818" y="7936"/>
                    <a:pt x="5658" y="7408"/>
                  </a:cubicBezTo>
                  <a:cubicBezTo>
                    <a:pt x="5581" y="7156"/>
                    <a:pt x="5565" y="6880"/>
                    <a:pt x="5506" y="6630"/>
                  </a:cubicBezTo>
                  <a:cubicBezTo>
                    <a:pt x="5485" y="6536"/>
                    <a:pt x="5501" y="6457"/>
                    <a:pt x="5473" y="6370"/>
                  </a:cubicBezTo>
                  <a:cubicBezTo>
                    <a:pt x="5098" y="5170"/>
                    <a:pt x="4685" y="3978"/>
                    <a:pt x="4085" y="2981"/>
                  </a:cubicBezTo>
                  <a:cubicBezTo>
                    <a:pt x="3885" y="2648"/>
                    <a:pt x="3641" y="2356"/>
                    <a:pt x="3420" y="2047"/>
                  </a:cubicBezTo>
                  <a:cubicBezTo>
                    <a:pt x="3365" y="1972"/>
                    <a:pt x="3266" y="1908"/>
                    <a:pt x="3192" y="1850"/>
                  </a:cubicBezTo>
                  <a:cubicBezTo>
                    <a:pt x="3070" y="1754"/>
                    <a:pt x="2955" y="1632"/>
                    <a:pt x="2823" y="1544"/>
                  </a:cubicBezTo>
                  <a:cubicBezTo>
                    <a:pt x="2635" y="1421"/>
                    <a:pt x="2440" y="1332"/>
                    <a:pt x="2248" y="1208"/>
                  </a:cubicBezTo>
                  <a:cubicBezTo>
                    <a:pt x="1568" y="775"/>
                    <a:pt x="780" y="429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709818" y="3432257"/>
              <a:ext cx="6281" cy="6875"/>
            </a:xfrm>
            <a:custGeom>
              <a:rect b="b" l="l" r="r" t="t"/>
              <a:pathLst>
                <a:path extrusionOk="0" h="243" w="222">
                  <a:moveTo>
                    <a:pt x="185" y="0"/>
                  </a:moveTo>
                  <a:cubicBezTo>
                    <a:pt x="132" y="80"/>
                    <a:pt x="37" y="144"/>
                    <a:pt x="1" y="243"/>
                  </a:cubicBezTo>
                  <a:lnTo>
                    <a:pt x="12" y="243"/>
                  </a:lnTo>
                  <a:cubicBezTo>
                    <a:pt x="60" y="201"/>
                    <a:pt x="149" y="182"/>
                    <a:pt x="222" y="170"/>
                  </a:cubicBezTo>
                  <a:lnTo>
                    <a:pt x="222" y="157"/>
                  </a:lnTo>
                  <a:cubicBezTo>
                    <a:pt x="199" y="116"/>
                    <a:pt x="212" y="39"/>
                    <a:pt x="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867204" y="3562512"/>
              <a:ext cx="7667" cy="40826"/>
            </a:xfrm>
            <a:custGeom>
              <a:rect b="b" l="l" r="r" t="t"/>
              <a:pathLst>
                <a:path extrusionOk="0" h="1443" w="271">
                  <a:moveTo>
                    <a:pt x="237" y="1"/>
                  </a:moveTo>
                  <a:cubicBezTo>
                    <a:pt x="153" y="168"/>
                    <a:pt x="98" y="357"/>
                    <a:pt x="44" y="565"/>
                  </a:cubicBezTo>
                  <a:cubicBezTo>
                    <a:pt x="38" y="659"/>
                    <a:pt x="31" y="754"/>
                    <a:pt x="25" y="848"/>
                  </a:cubicBezTo>
                  <a:cubicBezTo>
                    <a:pt x="18" y="877"/>
                    <a:pt x="0" y="953"/>
                    <a:pt x="9" y="1004"/>
                  </a:cubicBezTo>
                  <a:cubicBezTo>
                    <a:pt x="35" y="1138"/>
                    <a:pt x="38" y="1297"/>
                    <a:pt x="38" y="1443"/>
                  </a:cubicBezTo>
                  <a:cubicBezTo>
                    <a:pt x="85" y="1375"/>
                    <a:pt x="48" y="1223"/>
                    <a:pt x="70" y="1135"/>
                  </a:cubicBezTo>
                  <a:cubicBezTo>
                    <a:pt x="134" y="876"/>
                    <a:pt x="136" y="565"/>
                    <a:pt x="205" y="309"/>
                  </a:cubicBezTo>
                  <a:cubicBezTo>
                    <a:pt x="226" y="235"/>
                    <a:pt x="271" y="54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545160" y="3787545"/>
              <a:ext cx="27444" cy="61621"/>
            </a:xfrm>
            <a:custGeom>
              <a:rect b="b" l="l" r="r" t="t"/>
              <a:pathLst>
                <a:path extrusionOk="0" h="2178" w="970">
                  <a:moveTo>
                    <a:pt x="943" y="1"/>
                  </a:moveTo>
                  <a:lnTo>
                    <a:pt x="943" y="1"/>
                  </a:lnTo>
                  <a:cubicBezTo>
                    <a:pt x="896" y="119"/>
                    <a:pt x="771" y="225"/>
                    <a:pt x="703" y="331"/>
                  </a:cubicBezTo>
                  <a:cubicBezTo>
                    <a:pt x="547" y="574"/>
                    <a:pt x="437" y="830"/>
                    <a:pt x="312" y="1099"/>
                  </a:cubicBezTo>
                  <a:cubicBezTo>
                    <a:pt x="169" y="1399"/>
                    <a:pt x="1" y="1730"/>
                    <a:pt x="4" y="2177"/>
                  </a:cubicBezTo>
                  <a:cubicBezTo>
                    <a:pt x="39" y="2132"/>
                    <a:pt x="36" y="2067"/>
                    <a:pt x="59" y="2010"/>
                  </a:cubicBezTo>
                  <a:cubicBezTo>
                    <a:pt x="108" y="1900"/>
                    <a:pt x="153" y="1783"/>
                    <a:pt x="209" y="1666"/>
                  </a:cubicBezTo>
                  <a:cubicBezTo>
                    <a:pt x="380" y="1290"/>
                    <a:pt x="547" y="888"/>
                    <a:pt x="736" y="526"/>
                  </a:cubicBezTo>
                  <a:cubicBezTo>
                    <a:pt x="776" y="452"/>
                    <a:pt x="969" y="52"/>
                    <a:pt x="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552544" y="4276680"/>
              <a:ext cx="481" cy="1867"/>
            </a:xfrm>
            <a:custGeom>
              <a:rect b="b" l="l" r="r" t="t"/>
              <a:pathLst>
                <a:path extrusionOk="0" h="66" w="17">
                  <a:moveTo>
                    <a:pt x="2" y="0"/>
                  </a:moveTo>
                  <a:lnTo>
                    <a:pt x="2" y="0"/>
                  </a:lnTo>
                  <a:cubicBezTo>
                    <a:pt x="0" y="23"/>
                    <a:pt x="0" y="44"/>
                    <a:pt x="0" y="66"/>
                  </a:cubicBezTo>
                  <a:cubicBezTo>
                    <a:pt x="15" y="44"/>
                    <a:pt x="16" y="23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555769" y="4222133"/>
              <a:ext cx="26708" cy="108417"/>
            </a:xfrm>
            <a:custGeom>
              <a:rect b="b" l="l" r="r" t="t"/>
              <a:pathLst>
                <a:path extrusionOk="0" h="3832" w="944">
                  <a:moveTo>
                    <a:pt x="924" y="0"/>
                  </a:moveTo>
                  <a:lnTo>
                    <a:pt x="924" y="0"/>
                  </a:lnTo>
                  <a:cubicBezTo>
                    <a:pt x="899" y="143"/>
                    <a:pt x="841" y="281"/>
                    <a:pt x="798" y="410"/>
                  </a:cubicBezTo>
                  <a:cubicBezTo>
                    <a:pt x="716" y="659"/>
                    <a:pt x="674" y="926"/>
                    <a:pt x="600" y="1168"/>
                  </a:cubicBezTo>
                  <a:cubicBezTo>
                    <a:pt x="455" y="1643"/>
                    <a:pt x="398" y="2139"/>
                    <a:pt x="258" y="2609"/>
                  </a:cubicBezTo>
                  <a:cubicBezTo>
                    <a:pt x="223" y="2725"/>
                    <a:pt x="234" y="2822"/>
                    <a:pt x="200" y="2943"/>
                  </a:cubicBezTo>
                  <a:cubicBezTo>
                    <a:pt x="148" y="3129"/>
                    <a:pt x="129" y="3337"/>
                    <a:pt x="71" y="3535"/>
                  </a:cubicBezTo>
                  <a:cubicBezTo>
                    <a:pt x="45" y="3623"/>
                    <a:pt x="8" y="3725"/>
                    <a:pt x="1" y="3831"/>
                  </a:cubicBezTo>
                  <a:cubicBezTo>
                    <a:pt x="42" y="3782"/>
                    <a:pt x="42" y="3706"/>
                    <a:pt x="69" y="3638"/>
                  </a:cubicBezTo>
                  <a:cubicBezTo>
                    <a:pt x="141" y="3462"/>
                    <a:pt x="194" y="3280"/>
                    <a:pt x="264" y="3088"/>
                  </a:cubicBezTo>
                  <a:cubicBezTo>
                    <a:pt x="497" y="2437"/>
                    <a:pt x="600" y="1687"/>
                    <a:pt x="801" y="980"/>
                  </a:cubicBezTo>
                  <a:cubicBezTo>
                    <a:pt x="840" y="739"/>
                    <a:pt x="881" y="497"/>
                    <a:pt x="918" y="258"/>
                  </a:cubicBezTo>
                  <a:cubicBezTo>
                    <a:pt x="934" y="192"/>
                    <a:pt x="943" y="31"/>
                    <a:pt x="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555402" y="4330547"/>
              <a:ext cx="396" cy="736"/>
            </a:xfrm>
            <a:custGeom>
              <a:rect b="b" l="l" r="r" t="t"/>
              <a:pathLst>
                <a:path extrusionOk="0" h="26" w="14">
                  <a:moveTo>
                    <a:pt x="1" y="1"/>
                  </a:moveTo>
                  <a:lnTo>
                    <a:pt x="1" y="25"/>
                  </a:lnTo>
                  <a:lnTo>
                    <a:pt x="14" y="25"/>
                  </a:lnTo>
                  <a:cubicBezTo>
                    <a:pt x="7" y="4"/>
                    <a:pt x="11" y="1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555034" y="4331622"/>
              <a:ext cx="396" cy="764"/>
            </a:xfrm>
            <a:custGeom>
              <a:rect b="b" l="l" r="r" t="t"/>
              <a:pathLst>
                <a:path extrusionOk="0" h="27" w="14">
                  <a:moveTo>
                    <a:pt x="1" y="1"/>
                  </a:moveTo>
                  <a:lnTo>
                    <a:pt x="1" y="27"/>
                  </a:lnTo>
                  <a:lnTo>
                    <a:pt x="14" y="27"/>
                  </a:lnTo>
                  <a:cubicBezTo>
                    <a:pt x="7" y="5"/>
                    <a:pt x="12" y="1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549206" y="3822966"/>
              <a:ext cx="22719" cy="55510"/>
            </a:xfrm>
            <a:custGeom>
              <a:rect b="b" l="l" r="r" t="t"/>
              <a:pathLst>
                <a:path extrusionOk="0" h="1962" w="803">
                  <a:moveTo>
                    <a:pt x="787" y="1"/>
                  </a:moveTo>
                  <a:cubicBezTo>
                    <a:pt x="749" y="124"/>
                    <a:pt x="640" y="230"/>
                    <a:pt x="572" y="332"/>
                  </a:cubicBezTo>
                  <a:cubicBezTo>
                    <a:pt x="498" y="447"/>
                    <a:pt x="455" y="560"/>
                    <a:pt x="396" y="690"/>
                  </a:cubicBezTo>
                  <a:cubicBezTo>
                    <a:pt x="227" y="1050"/>
                    <a:pt x="0" y="1439"/>
                    <a:pt x="58" y="1962"/>
                  </a:cubicBezTo>
                  <a:cubicBezTo>
                    <a:pt x="85" y="1926"/>
                    <a:pt x="70" y="1870"/>
                    <a:pt x="88" y="1819"/>
                  </a:cubicBezTo>
                  <a:cubicBezTo>
                    <a:pt x="120" y="1718"/>
                    <a:pt x="154" y="1606"/>
                    <a:pt x="198" y="1500"/>
                  </a:cubicBezTo>
                  <a:cubicBezTo>
                    <a:pt x="336" y="1152"/>
                    <a:pt x="461" y="789"/>
                    <a:pt x="621" y="462"/>
                  </a:cubicBezTo>
                  <a:cubicBezTo>
                    <a:pt x="655" y="398"/>
                    <a:pt x="803" y="37"/>
                    <a:pt x="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568444" y="3858387"/>
              <a:ext cx="396" cy="764"/>
            </a:xfrm>
            <a:custGeom>
              <a:rect b="b" l="l" r="r" t="t"/>
              <a:pathLst>
                <a:path extrusionOk="0" h="27" w="14">
                  <a:moveTo>
                    <a:pt x="1" y="0"/>
                  </a:moveTo>
                  <a:lnTo>
                    <a:pt x="1" y="27"/>
                  </a:lnTo>
                  <a:lnTo>
                    <a:pt x="14" y="27"/>
                  </a:lnTo>
                  <a:cubicBezTo>
                    <a:pt x="7" y="5"/>
                    <a:pt x="12" y="1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557722" y="3859094"/>
              <a:ext cx="11345" cy="23172"/>
            </a:xfrm>
            <a:custGeom>
              <a:rect b="b" l="l" r="r" t="t"/>
              <a:pathLst>
                <a:path extrusionOk="0" h="819" w="401">
                  <a:moveTo>
                    <a:pt x="368" y="0"/>
                  </a:moveTo>
                  <a:cubicBezTo>
                    <a:pt x="333" y="175"/>
                    <a:pt x="182" y="310"/>
                    <a:pt x="111" y="460"/>
                  </a:cubicBezTo>
                  <a:cubicBezTo>
                    <a:pt x="66" y="556"/>
                    <a:pt x="61" y="701"/>
                    <a:pt x="0" y="794"/>
                  </a:cubicBezTo>
                  <a:lnTo>
                    <a:pt x="0" y="819"/>
                  </a:lnTo>
                  <a:cubicBezTo>
                    <a:pt x="220" y="727"/>
                    <a:pt x="246" y="476"/>
                    <a:pt x="324" y="233"/>
                  </a:cubicBezTo>
                  <a:cubicBezTo>
                    <a:pt x="342" y="176"/>
                    <a:pt x="400" y="55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552912" y="4199500"/>
              <a:ext cx="14090" cy="76956"/>
            </a:xfrm>
            <a:custGeom>
              <a:rect b="b" l="l" r="r" t="t"/>
              <a:pathLst>
                <a:path extrusionOk="0" h="2720" w="498">
                  <a:moveTo>
                    <a:pt x="473" y="1"/>
                  </a:moveTo>
                  <a:cubicBezTo>
                    <a:pt x="455" y="329"/>
                    <a:pt x="368" y="626"/>
                    <a:pt x="285" y="902"/>
                  </a:cubicBezTo>
                  <a:cubicBezTo>
                    <a:pt x="237" y="1056"/>
                    <a:pt x="243" y="1193"/>
                    <a:pt x="198" y="1353"/>
                  </a:cubicBezTo>
                  <a:cubicBezTo>
                    <a:pt x="87" y="1747"/>
                    <a:pt x="3" y="2238"/>
                    <a:pt x="0" y="2719"/>
                  </a:cubicBezTo>
                  <a:cubicBezTo>
                    <a:pt x="68" y="2621"/>
                    <a:pt x="74" y="2349"/>
                    <a:pt x="114" y="2218"/>
                  </a:cubicBezTo>
                  <a:cubicBezTo>
                    <a:pt x="255" y="1755"/>
                    <a:pt x="316" y="1247"/>
                    <a:pt x="444" y="751"/>
                  </a:cubicBezTo>
                  <a:cubicBezTo>
                    <a:pt x="487" y="581"/>
                    <a:pt x="477" y="399"/>
                    <a:pt x="481" y="207"/>
                  </a:cubicBezTo>
                  <a:cubicBezTo>
                    <a:pt x="483" y="146"/>
                    <a:pt x="497" y="40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560353" y="4492998"/>
              <a:ext cx="424" cy="1471"/>
            </a:xfrm>
            <a:custGeom>
              <a:rect b="b" l="l" r="r" t="t"/>
              <a:pathLst>
                <a:path extrusionOk="0" h="52" w="15">
                  <a:moveTo>
                    <a:pt x="2" y="0"/>
                  </a:moveTo>
                  <a:lnTo>
                    <a:pt x="2" y="0"/>
                  </a:lnTo>
                  <a:cubicBezTo>
                    <a:pt x="0" y="16"/>
                    <a:pt x="0" y="35"/>
                    <a:pt x="0" y="51"/>
                  </a:cubicBezTo>
                  <a:cubicBezTo>
                    <a:pt x="15" y="29"/>
                    <a:pt x="15" y="22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560749" y="4445270"/>
              <a:ext cx="9704" cy="46994"/>
            </a:xfrm>
            <a:custGeom>
              <a:rect b="b" l="l" r="r" t="t"/>
              <a:pathLst>
                <a:path extrusionOk="0" h="1661" w="343">
                  <a:moveTo>
                    <a:pt x="308" y="1"/>
                  </a:moveTo>
                  <a:lnTo>
                    <a:pt x="308" y="1"/>
                  </a:lnTo>
                  <a:cubicBezTo>
                    <a:pt x="297" y="161"/>
                    <a:pt x="248" y="306"/>
                    <a:pt x="207" y="438"/>
                  </a:cubicBezTo>
                  <a:cubicBezTo>
                    <a:pt x="104" y="778"/>
                    <a:pt x="2" y="1247"/>
                    <a:pt x="1" y="1661"/>
                  </a:cubicBezTo>
                  <a:cubicBezTo>
                    <a:pt x="60" y="1578"/>
                    <a:pt x="40" y="1421"/>
                    <a:pt x="74" y="1313"/>
                  </a:cubicBezTo>
                  <a:cubicBezTo>
                    <a:pt x="159" y="1030"/>
                    <a:pt x="207" y="713"/>
                    <a:pt x="286" y="415"/>
                  </a:cubicBezTo>
                  <a:cubicBezTo>
                    <a:pt x="305" y="345"/>
                    <a:pt x="343" y="57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586947" y="4446374"/>
              <a:ext cx="424" cy="792"/>
            </a:xfrm>
            <a:custGeom>
              <a:rect b="b" l="l" r="r" t="t"/>
              <a:pathLst>
                <a:path extrusionOk="0" h="28" w="15">
                  <a:moveTo>
                    <a:pt x="1" y="1"/>
                  </a:moveTo>
                  <a:lnTo>
                    <a:pt x="1" y="27"/>
                  </a:lnTo>
                  <a:lnTo>
                    <a:pt x="14" y="27"/>
                  </a:lnTo>
                  <a:cubicBezTo>
                    <a:pt x="5" y="5"/>
                    <a:pt x="11" y="1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556760" y="4538633"/>
              <a:ext cx="396" cy="736"/>
            </a:xfrm>
            <a:custGeom>
              <a:rect b="b" l="l" r="r" t="t"/>
              <a:pathLst>
                <a:path extrusionOk="0" h="26" w="14">
                  <a:moveTo>
                    <a:pt x="1" y="1"/>
                  </a:moveTo>
                  <a:lnTo>
                    <a:pt x="1" y="26"/>
                  </a:lnTo>
                  <a:lnTo>
                    <a:pt x="14" y="26"/>
                  </a:lnTo>
                  <a:cubicBezTo>
                    <a:pt x="7" y="4"/>
                    <a:pt x="12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553648" y="4583164"/>
              <a:ext cx="396" cy="764"/>
            </a:xfrm>
            <a:custGeom>
              <a:rect b="b" l="l" r="r" t="t"/>
              <a:pathLst>
                <a:path extrusionOk="0" h="27" w="14">
                  <a:moveTo>
                    <a:pt x="0" y="0"/>
                  </a:moveTo>
                  <a:lnTo>
                    <a:pt x="0" y="26"/>
                  </a:lnTo>
                  <a:lnTo>
                    <a:pt x="13" y="26"/>
                  </a:lnTo>
                  <a:cubicBezTo>
                    <a:pt x="6" y="4"/>
                    <a:pt x="12" y="1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555289" y="4386084"/>
              <a:ext cx="396" cy="736"/>
            </a:xfrm>
            <a:custGeom>
              <a:rect b="b" l="l" r="r" t="t"/>
              <a:pathLst>
                <a:path extrusionOk="0" h="26" w="14">
                  <a:moveTo>
                    <a:pt x="0" y="0"/>
                  </a:moveTo>
                  <a:lnTo>
                    <a:pt x="0" y="0"/>
                  </a:lnTo>
                  <a:cubicBezTo>
                    <a:pt x="3" y="9"/>
                    <a:pt x="0" y="19"/>
                    <a:pt x="0" y="25"/>
                  </a:cubicBezTo>
                  <a:lnTo>
                    <a:pt x="14" y="25"/>
                  </a:lnTo>
                  <a:cubicBezTo>
                    <a:pt x="6" y="3"/>
                    <a:pt x="12" y="1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557212" y="4447137"/>
              <a:ext cx="30386" cy="91158"/>
            </a:xfrm>
            <a:custGeom>
              <a:rect b="b" l="l" r="r" t="t"/>
              <a:pathLst>
                <a:path extrusionOk="0" h="3222" w="1074">
                  <a:moveTo>
                    <a:pt x="1037" y="0"/>
                  </a:moveTo>
                  <a:cubicBezTo>
                    <a:pt x="965" y="278"/>
                    <a:pt x="844" y="567"/>
                    <a:pt x="750" y="835"/>
                  </a:cubicBezTo>
                  <a:cubicBezTo>
                    <a:pt x="594" y="1268"/>
                    <a:pt x="473" y="1703"/>
                    <a:pt x="321" y="2130"/>
                  </a:cubicBezTo>
                  <a:cubicBezTo>
                    <a:pt x="231" y="2379"/>
                    <a:pt x="183" y="2636"/>
                    <a:pt x="97" y="2874"/>
                  </a:cubicBezTo>
                  <a:cubicBezTo>
                    <a:pt x="60" y="2979"/>
                    <a:pt x="60" y="3104"/>
                    <a:pt x="1" y="3184"/>
                  </a:cubicBezTo>
                  <a:lnTo>
                    <a:pt x="1" y="3222"/>
                  </a:lnTo>
                  <a:lnTo>
                    <a:pt x="12" y="3222"/>
                  </a:lnTo>
                  <a:cubicBezTo>
                    <a:pt x="53" y="3076"/>
                    <a:pt x="132" y="2938"/>
                    <a:pt x="190" y="2813"/>
                  </a:cubicBezTo>
                  <a:cubicBezTo>
                    <a:pt x="292" y="2592"/>
                    <a:pt x="367" y="2364"/>
                    <a:pt x="462" y="2146"/>
                  </a:cubicBezTo>
                  <a:cubicBezTo>
                    <a:pt x="638" y="1740"/>
                    <a:pt x="707" y="1304"/>
                    <a:pt x="863" y="875"/>
                  </a:cubicBezTo>
                  <a:cubicBezTo>
                    <a:pt x="931" y="691"/>
                    <a:pt x="987" y="468"/>
                    <a:pt x="1020" y="257"/>
                  </a:cubicBezTo>
                  <a:cubicBezTo>
                    <a:pt x="1030" y="189"/>
                    <a:pt x="1074" y="55"/>
                    <a:pt x="1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555769" y="4278151"/>
              <a:ext cx="30103" cy="107992"/>
            </a:xfrm>
            <a:custGeom>
              <a:rect b="b" l="l" r="r" t="t"/>
              <a:pathLst>
                <a:path extrusionOk="0" h="3817" w="1064">
                  <a:moveTo>
                    <a:pt x="1023" y="0"/>
                  </a:moveTo>
                  <a:cubicBezTo>
                    <a:pt x="1016" y="143"/>
                    <a:pt x="963" y="251"/>
                    <a:pt x="926" y="361"/>
                  </a:cubicBezTo>
                  <a:cubicBezTo>
                    <a:pt x="860" y="547"/>
                    <a:pt x="825" y="746"/>
                    <a:pt x="771" y="927"/>
                  </a:cubicBezTo>
                  <a:cubicBezTo>
                    <a:pt x="600" y="1482"/>
                    <a:pt x="503" y="2053"/>
                    <a:pt x="335" y="2596"/>
                  </a:cubicBezTo>
                  <a:cubicBezTo>
                    <a:pt x="242" y="2894"/>
                    <a:pt x="194" y="3192"/>
                    <a:pt x="97" y="3471"/>
                  </a:cubicBezTo>
                  <a:cubicBezTo>
                    <a:pt x="61" y="3574"/>
                    <a:pt x="61" y="3698"/>
                    <a:pt x="1" y="3779"/>
                  </a:cubicBezTo>
                  <a:lnTo>
                    <a:pt x="1" y="3817"/>
                  </a:lnTo>
                  <a:lnTo>
                    <a:pt x="13" y="3817"/>
                  </a:lnTo>
                  <a:cubicBezTo>
                    <a:pt x="132" y="3532"/>
                    <a:pt x="250" y="3246"/>
                    <a:pt x="367" y="2959"/>
                  </a:cubicBezTo>
                  <a:cubicBezTo>
                    <a:pt x="536" y="2526"/>
                    <a:pt x="628" y="2048"/>
                    <a:pt x="769" y="1584"/>
                  </a:cubicBezTo>
                  <a:cubicBezTo>
                    <a:pt x="860" y="1287"/>
                    <a:pt x="888" y="975"/>
                    <a:pt x="969" y="684"/>
                  </a:cubicBezTo>
                  <a:cubicBezTo>
                    <a:pt x="1004" y="565"/>
                    <a:pt x="985" y="339"/>
                    <a:pt x="1043" y="246"/>
                  </a:cubicBezTo>
                  <a:cubicBezTo>
                    <a:pt x="1048" y="168"/>
                    <a:pt x="1064" y="40"/>
                    <a:pt x="10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554949" y="4386876"/>
              <a:ext cx="368" cy="707"/>
            </a:xfrm>
            <a:custGeom>
              <a:rect b="b" l="l" r="r" t="t"/>
              <a:pathLst>
                <a:path extrusionOk="0" h="25" w="13">
                  <a:moveTo>
                    <a:pt x="1" y="0"/>
                  </a:moveTo>
                  <a:lnTo>
                    <a:pt x="1" y="25"/>
                  </a:lnTo>
                  <a:lnTo>
                    <a:pt x="12" y="25"/>
                  </a:lnTo>
                  <a:cubicBezTo>
                    <a:pt x="5" y="3"/>
                    <a:pt x="11" y="1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579959" y="4707449"/>
              <a:ext cx="7809" cy="24388"/>
            </a:xfrm>
            <a:custGeom>
              <a:rect b="b" l="l" r="r" t="t"/>
              <a:pathLst>
                <a:path extrusionOk="0" h="862" w="276">
                  <a:moveTo>
                    <a:pt x="257" y="1"/>
                  </a:moveTo>
                  <a:lnTo>
                    <a:pt x="257" y="1"/>
                  </a:lnTo>
                  <a:cubicBezTo>
                    <a:pt x="168" y="169"/>
                    <a:pt x="63" y="350"/>
                    <a:pt x="37" y="578"/>
                  </a:cubicBezTo>
                  <a:cubicBezTo>
                    <a:pt x="28" y="656"/>
                    <a:pt x="1" y="786"/>
                    <a:pt x="44" y="848"/>
                  </a:cubicBezTo>
                  <a:lnTo>
                    <a:pt x="44" y="861"/>
                  </a:lnTo>
                  <a:cubicBezTo>
                    <a:pt x="107" y="781"/>
                    <a:pt x="172" y="332"/>
                    <a:pt x="213" y="206"/>
                  </a:cubicBezTo>
                  <a:cubicBezTo>
                    <a:pt x="233" y="148"/>
                    <a:pt x="276" y="39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571415" y="4689201"/>
              <a:ext cx="17343" cy="33696"/>
            </a:xfrm>
            <a:custGeom>
              <a:rect b="b" l="l" r="r" t="t"/>
              <a:pathLst>
                <a:path extrusionOk="0" h="1191" w="613">
                  <a:moveTo>
                    <a:pt x="585" y="0"/>
                  </a:moveTo>
                  <a:lnTo>
                    <a:pt x="585" y="0"/>
                  </a:lnTo>
                  <a:cubicBezTo>
                    <a:pt x="556" y="89"/>
                    <a:pt x="492" y="154"/>
                    <a:pt x="451" y="228"/>
                  </a:cubicBezTo>
                  <a:cubicBezTo>
                    <a:pt x="339" y="429"/>
                    <a:pt x="250" y="620"/>
                    <a:pt x="153" y="830"/>
                  </a:cubicBezTo>
                  <a:cubicBezTo>
                    <a:pt x="124" y="894"/>
                    <a:pt x="0" y="1072"/>
                    <a:pt x="54" y="1165"/>
                  </a:cubicBezTo>
                  <a:lnTo>
                    <a:pt x="54" y="1191"/>
                  </a:lnTo>
                  <a:cubicBezTo>
                    <a:pt x="114" y="1114"/>
                    <a:pt x="134" y="999"/>
                    <a:pt x="176" y="909"/>
                  </a:cubicBezTo>
                  <a:cubicBezTo>
                    <a:pt x="269" y="711"/>
                    <a:pt x="376" y="495"/>
                    <a:pt x="474" y="294"/>
                  </a:cubicBezTo>
                  <a:cubicBezTo>
                    <a:pt x="506" y="231"/>
                    <a:pt x="613" y="54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568670" y="4676725"/>
              <a:ext cx="17428" cy="28547"/>
            </a:xfrm>
            <a:custGeom>
              <a:rect b="b" l="l" r="r" t="t"/>
              <a:pathLst>
                <a:path extrusionOk="0" h="1009" w="616">
                  <a:moveTo>
                    <a:pt x="602" y="1"/>
                  </a:moveTo>
                  <a:cubicBezTo>
                    <a:pt x="406" y="197"/>
                    <a:pt x="208" y="419"/>
                    <a:pt x="84" y="688"/>
                  </a:cubicBezTo>
                  <a:cubicBezTo>
                    <a:pt x="49" y="764"/>
                    <a:pt x="44" y="905"/>
                    <a:pt x="0" y="970"/>
                  </a:cubicBezTo>
                  <a:lnTo>
                    <a:pt x="0" y="1008"/>
                  </a:lnTo>
                  <a:lnTo>
                    <a:pt x="13" y="1008"/>
                  </a:lnTo>
                  <a:cubicBezTo>
                    <a:pt x="80" y="752"/>
                    <a:pt x="259" y="544"/>
                    <a:pt x="390" y="345"/>
                  </a:cubicBezTo>
                  <a:cubicBezTo>
                    <a:pt x="457" y="238"/>
                    <a:pt x="512" y="98"/>
                    <a:pt x="615" y="27"/>
                  </a:cubicBezTo>
                  <a:cubicBezTo>
                    <a:pt x="608" y="5"/>
                    <a:pt x="614" y="14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587569" y="4706714"/>
              <a:ext cx="396" cy="764"/>
            </a:xfrm>
            <a:custGeom>
              <a:rect b="b" l="l" r="r" t="t"/>
              <a:pathLst>
                <a:path extrusionOk="0" h="27" w="14">
                  <a:moveTo>
                    <a:pt x="1" y="1"/>
                  </a:moveTo>
                  <a:lnTo>
                    <a:pt x="1" y="27"/>
                  </a:lnTo>
                  <a:lnTo>
                    <a:pt x="14" y="27"/>
                  </a:lnTo>
                  <a:cubicBezTo>
                    <a:pt x="7" y="3"/>
                    <a:pt x="12" y="1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563889" y="3634119"/>
              <a:ext cx="17456" cy="45777"/>
            </a:xfrm>
            <a:custGeom>
              <a:rect b="b" l="l" r="r" t="t"/>
              <a:pathLst>
                <a:path extrusionOk="0" h="1618" w="617">
                  <a:moveTo>
                    <a:pt x="604" y="1"/>
                  </a:moveTo>
                  <a:lnTo>
                    <a:pt x="604" y="1"/>
                  </a:lnTo>
                  <a:cubicBezTo>
                    <a:pt x="569" y="116"/>
                    <a:pt x="489" y="206"/>
                    <a:pt x="442" y="308"/>
                  </a:cubicBezTo>
                  <a:cubicBezTo>
                    <a:pt x="325" y="561"/>
                    <a:pt x="211" y="822"/>
                    <a:pt x="115" y="1090"/>
                  </a:cubicBezTo>
                  <a:cubicBezTo>
                    <a:pt x="79" y="1193"/>
                    <a:pt x="0" y="1482"/>
                    <a:pt x="79" y="1593"/>
                  </a:cubicBezTo>
                  <a:lnTo>
                    <a:pt x="79" y="1618"/>
                  </a:lnTo>
                  <a:cubicBezTo>
                    <a:pt x="117" y="1561"/>
                    <a:pt x="122" y="1367"/>
                    <a:pt x="150" y="1296"/>
                  </a:cubicBezTo>
                  <a:cubicBezTo>
                    <a:pt x="264" y="1005"/>
                    <a:pt x="364" y="687"/>
                    <a:pt x="479" y="399"/>
                  </a:cubicBezTo>
                  <a:cubicBezTo>
                    <a:pt x="506" y="331"/>
                    <a:pt x="617" y="28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546037" y="3812611"/>
              <a:ext cx="396" cy="707"/>
            </a:xfrm>
            <a:custGeom>
              <a:rect b="b" l="l" r="r" t="t"/>
              <a:pathLst>
                <a:path extrusionOk="0" h="25" w="14">
                  <a:moveTo>
                    <a:pt x="0" y="0"/>
                  </a:moveTo>
                  <a:lnTo>
                    <a:pt x="0" y="25"/>
                  </a:lnTo>
                  <a:lnTo>
                    <a:pt x="13" y="25"/>
                  </a:lnTo>
                  <a:cubicBezTo>
                    <a:pt x="6" y="3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588305" y="4688466"/>
              <a:ext cx="424" cy="764"/>
            </a:xfrm>
            <a:custGeom>
              <a:rect b="b" l="l" r="r" t="t"/>
              <a:pathLst>
                <a:path extrusionOk="0" h="27" w="15">
                  <a:moveTo>
                    <a:pt x="1" y="0"/>
                  </a:moveTo>
                  <a:cubicBezTo>
                    <a:pt x="2" y="10"/>
                    <a:pt x="2" y="17"/>
                    <a:pt x="1" y="26"/>
                  </a:cubicBezTo>
                  <a:lnTo>
                    <a:pt x="14" y="26"/>
                  </a:lnTo>
                  <a:cubicBezTo>
                    <a:pt x="7" y="4"/>
                    <a:pt x="11" y="1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574980" y="3640371"/>
              <a:ext cx="25293" cy="53303"/>
            </a:xfrm>
            <a:custGeom>
              <a:rect b="b" l="l" r="r" t="t"/>
              <a:pathLst>
                <a:path extrusionOk="0" h="1884" w="894">
                  <a:moveTo>
                    <a:pt x="867" y="1"/>
                  </a:moveTo>
                  <a:cubicBezTo>
                    <a:pt x="805" y="92"/>
                    <a:pt x="705" y="161"/>
                    <a:pt x="642" y="255"/>
                  </a:cubicBezTo>
                  <a:cubicBezTo>
                    <a:pt x="441" y="558"/>
                    <a:pt x="297" y="921"/>
                    <a:pt x="155" y="1279"/>
                  </a:cubicBezTo>
                  <a:cubicBezTo>
                    <a:pt x="101" y="1411"/>
                    <a:pt x="1" y="1745"/>
                    <a:pt x="116" y="1872"/>
                  </a:cubicBezTo>
                  <a:lnTo>
                    <a:pt x="116" y="1884"/>
                  </a:lnTo>
                  <a:cubicBezTo>
                    <a:pt x="138" y="1852"/>
                    <a:pt x="129" y="1782"/>
                    <a:pt x="145" y="1743"/>
                  </a:cubicBezTo>
                  <a:cubicBezTo>
                    <a:pt x="210" y="1574"/>
                    <a:pt x="261" y="1392"/>
                    <a:pt x="337" y="1218"/>
                  </a:cubicBezTo>
                  <a:cubicBezTo>
                    <a:pt x="518" y="803"/>
                    <a:pt x="681" y="374"/>
                    <a:pt x="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581317" y="3633383"/>
              <a:ext cx="396" cy="764"/>
            </a:xfrm>
            <a:custGeom>
              <a:rect b="b" l="l" r="r" t="t"/>
              <a:pathLst>
                <a:path extrusionOk="0" h="27" w="14">
                  <a:moveTo>
                    <a:pt x="1" y="1"/>
                  </a:moveTo>
                  <a:lnTo>
                    <a:pt x="1" y="27"/>
                  </a:lnTo>
                  <a:lnTo>
                    <a:pt x="14" y="27"/>
                  </a:lnTo>
                  <a:cubicBezTo>
                    <a:pt x="7" y="5"/>
                    <a:pt x="11" y="1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775851" y="4665210"/>
              <a:ext cx="25124" cy="29141"/>
            </a:xfrm>
            <a:custGeom>
              <a:rect b="b" l="l" r="r" t="t"/>
              <a:pathLst>
                <a:path extrusionOk="0" h="1030" w="888">
                  <a:moveTo>
                    <a:pt x="874" y="1"/>
                  </a:moveTo>
                  <a:cubicBezTo>
                    <a:pt x="819" y="56"/>
                    <a:pt x="752" y="94"/>
                    <a:pt x="691" y="139"/>
                  </a:cubicBezTo>
                  <a:cubicBezTo>
                    <a:pt x="641" y="174"/>
                    <a:pt x="608" y="230"/>
                    <a:pt x="570" y="280"/>
                  </a:cubicBezTo>
                  <a:cubicBezTo>
                    <a:pt x="470" y="405"/>
                    <a:pt x="325" y="502"/>
                    <a:pt x="227" y="633"/>
                  </a:cubicBezTo>
                  <a:cubicBezTo>
                    <a:pt x="146" y="742"/>
                    <a:pt x="95" y="905"/>
                    <a:pt x="0" y="1004"/>
                  </a:cubicBezTo>
                  <a:lnTo>
                    <a:pt x="0" y="1030"/>
                  </a:lnTo>
                  <a:cubicBezTo>
                    <a:pt x="70" y="982"/>
                    <a:pt x="120" y="893"/>
                    <a:pt x="172" y="826"/>
                  </a:cubicBezTo>
                  <a:cubicBezTo>
                    <a:pt x="316" y="640"/>
                    <a:pt x="503" y="477"/>
                    <a:pt x="649" y="294"/>
                  </a:cubicBezTo>
                  <a:cubicBezTo>
                    <a:pt x="720" y="204"/>
                    <a:pt x="793" y="89"/>
                    <a:pt x="887" y="27"/>
                  </a:cubicBezTo>
                  <a:cubicBezTo>
                    <a:pt x="878" y="5"/>
                    <a:pt x="884" y="14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783772" y="3858585"/>
              <a:ext cx="453" cy="1471"/>
            </a:xfrm>
            <a:custGeom>
              <a:rect b="b" l="l" r="r" t="t"/>
              <a:pathLst>
                <a:path extrusionOk="0" h="52" w="16">
                  <a:moveTo>
                    <a:pt x="4" y="1"/>
                  </a:moveTo>
                  <a:cubicBezTo>
                    <a:pt x="4" y="18"/>
                    <a:pt x="4" y="36"/>
                    <a:pt x="1" y="52"/>
                  </a:cubicBezTo>
                  <a:cubicBezTo>
                    <a:pt x="15" y="30"/>
                    <a:pt x="15" y="25"/>
                    <a:pt x="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546405" y="3778180"/>
              <a:ext cx="15816" cy="34460"/>
            </a:xfrm>
            <a:custGeom>
              <a:rect b="b" l="l" r="r" t="t"/>
              <a:pathLst>
                <a:path extrusionOk="0" h="1218" w="559">
                  <a:moveTo>
                    <a:pt x="544" y="0"/>
                  </a:moveTo>
                  <a:cubicBezTo>
                    <a:pt x="362" y="332"/>
                    <a:pt x="3" y="724"/>
                    <a:pt x="0" y="1217"/>
                  </a:cubicBezTo>
                  <a:cubicBezTo>
                    <a:pt x="73" y="1131"/>
                    <a:pt x="101" y="988"/>
                    <a:pt x="150" y="884"/>
                  </a:cubicBezTo>
                  <a:cubicBezTo>
                    <a:pt x="237" y="698"/>
                    <a:pt x="348" y="495"/>
                    <a:pt x="432" y="309"/>
                  </a:cubicBezTo>
                  <a:cubicBezTo>
                    <a:pt x="460" y="250"/>
                    <a:pt x="559" y="32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565445" y="4596574"/>
              <a:ext cx="368" cy="1132"/>
            </a:xfrm>
            <a:custGeom>
              <a:rect b="b" l="l" r="r" t="t"/>
              <a:pathLst>
                <a:path extrusionOk="0" h="40" w="13">
                  <a:moveTo>
                    <a:pt x="1" y="0"/>
                  </a:moveTo>
                  <a:lnTo>
                    <a:pt x="1" y="39"/>
                  </a:lnTo>
                  <a:lnTo>
                    <a:pt x="12" y="39"/>
                  </a:lnTo>
                  <a:cubicBezTo>
                    <a:pt x="9" y="12"/>
                    <a:pt x="11" y="1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666730" y="4613351"/>
              <a:ext cx="396" cy="707"/>
            </a:xfrm>
            <a:custGeom>
              <a:rect b="b" l="l" r="r" t="t"/>
              <a:pathLst>
                <a:path extrusionOk="0" h="25" w="14">
                  <a:moveTo>
                    <a:pt x="0" y="0"/>
                  </a:moveTo>
                  <a:lnTo>
                    <a:pt x="0" y="25"/>
                  </a:lnTo>
                  <a:lnTo>
                    <a:pt x="13" y="25"/>
                  </a:lnTo>
                  <a:cubicBezTo>
                    <a:pt x="6" y="3"/>
                    <a:pt x="12" y="1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780292" y="4670925"/>
              <a:ext cx="31150" cy="37431"/>
            </a:xfrm>
            <a:custGeom>
              <a:rect b="b" l="l" r="r" t="t"/>
              <a:pathLst>
                <a:path extrusionOk="0" h="1323" w="1101">
                  <a:moveTo>
                    <a:pt x="1075" y="1"/>
                  </a:moveTo>
                  <a:cubicBezTo>
                    <a:pt x="1030" y="66"/>
                    <a:pt x="956" y="105"/>
                    <a:pt x="892" y="152"/>
                  </a:cubicBezTo>
                  <a:cubicBezTo>
                    <a:pt x="774" y="265"/>
                    <a:pt x="653" y="379"/>
                    <a:pt x="535" y="494"/>
                  </a:cubicBezTo>
                  <a:cubicBezTo>
                    <a:pt x="410" y="653"/>
                    <a:pt x="250" y="793"/>
                    <a:pt x="137" y="962"/>
                  </a:cubicBezTo>
                  <a:cubicBezTo>
                    <a:pt x="80" y="1047"/>
                    <a:pt x="63" y="1159"/>
                    <a:pt x="3" y="1244"/>
                  </a:cubicBezTo>
                  <a:cubicBezTo>
                    <a:pt x="3" y="1268"/>
                    <a:pt x="0" y="1295"/>
                    <a:pt x="0" y="1322"/>
                  </a:cubicBezTo>
                  <a:lnTo>
                    <a:pt x="13" y="1322"/>
                  </a:lnTo>
                  <a:cubicBezTo>
                    <a:pt x="61" y="1170"/>
                    <a:pt x="217" y="1056"/>
                    <a:pt x="306" y="940"/>
                  </a:cubicBezTo>
                  <a:cubicBezTo>
                    <a:pt x="487" y="701"/>
                    <a:pt x="681" y="488"/>
                    <a:pt x="864" y="255"/>
                  </a:cubicBezTo>
                  <a:cubicBezTo>
                    <a:pt x="931" y="166"/>
                    <a:pt x="1036" y="97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719409" y="3271306"/>
              <a:ext cx="9167" cy="10525"/>
            </a:xfrm>
            <a:custGeom>
              <a:rect b="b" l="l" r="r" t="t"/>
              <a:pathLst>
                <a:path extrusionOk="0" h="372" w="324">
                  <a:moveTo>
                    <a:pt x="255" y="0"/>
                  </a:moveTo>
                  <a:lnTo>
                    <a:pt x="255" y="0"/>
                  </a:lnTo>
                  <a:cubicBezTo>
                    <a:pt x="214" y="140"/>
                    <a:pt x="88" y="236"/>
                    <a:pt x="15" y="356"/>
                  </a:cubicBezTo>
                  <a:cubicBezTo>
                    <a:pt x="8" y="359"/>
                    <a:pt x="5" y="365"/>
                    <a:pt x="1" y="368"/>
                  </a:cubicBezTo>
                  <a:cubicBezTo>
                    <a:pt x="22" y="371"/>
                    <a:pt x="30" y="371"/>
                    <a:pt x="41" y="371"/>
                  </a:cubicBezTo>
                  <a:cubicBezTo>
                    <a:pt x="51" y="371"/>
                    <a:pt x="64" y="371"/>
                    <a:pt x="92" y="371"/>
                  </a:cubicBezTo>
                  <a:cubicBezTo>
                    <a:pt x="142" y="323"/>
                    <a:pt x="323" y="106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795230" y="4687391"/>
              <a:ext cx="16523" cy="22351"/>
            </a:xfrm>
            <a:custGeom>
              <a:rect b="b" l="l" r="r" t="t"/>
              <a:pathLst>
                <a:path extrusionOk="0" h="790" w="584">
                  <a:moveTo>
                    <a:pt x="570" y="0"/>
                  </a:moveTo>
                  <a:cubicBezTo>
                    <a:pt x="481" y="130"/>
                    <a:pt x="327" y="217"/>
                    <a:pt x="228" y="342"/>
                  </a:cubicBezTo>
                  <a:cubicBezTo>
                    <a:pt x="176" y="409"/>
                    <a:pt x="115" y="477"/>
                    <a:pt x="68" y="545"/>
                  </a:cubicBezTo>
                  <a:cubicBezTo>
                    <a:pt x="39" y="591"/>
                    <a:pt x="35" y="646"/>
                    <a:pt x="2" y="685"/>
                  </a:cubicBezTo>
                  <a:cubicBezTo>
                    <a:pt x="2" y="720"/>
                    <a:pt x="0" y="755"/>
                    <a:pt x="0" y="790"/>
                  </a:cubicBezTo>
                  <a:lnTo>
                    <a:pt x="13" y="790"/>
                  </a:lnTo>
                  <a:cubicBezTo>
                    <a:pt x="47" y="691"/>
                    <a:pt x="131" y="625"/>
                    <a:pt x="185" y="547"/>
                  </a:cubicBezTo>
                  <a:cubicBezTo>
                    <a:pt x="301" y="380"/>
                    <a:pt x="416" y="137"/>
                    <a:pt x="583" y="26"/>
                  </a:cubicBezTo>
                  <a:cubicBezTo>
                    <a:pt x="576" y="5"/>
                    <a:pt x="582" y="13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725746" y="4061748"/>
              <a:ext cx="396" cy="764"/>
            </a:xfrm>
            <a:custGeom>
              <a:rect b="b" l="l" r="r" t="t"/>
              <a:pathLst>
                <a:path extrusionOk="0" h="27" w="14">
                  <a:moveTo>
                    <a:pt x="0" y="1"/>
                  </a:moveTo>
                  <a:lnTo>
                    <a:pt x="0" y="27"/>
                  </a:lnTo>
                  <a:lnTo>
                    <a:pt x="14" y="27"/>
                  </a:lnTo>
                  <a:cubicBezTo>
                    <a:pt x="5" y="5"/>
                    <a:pt x="9" y="1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805302" y="3333293"/>
              <a:ext cx="396" cy="764"/>
            </a:xfrm>
            <a:custGeom>
              <a:rect b="b" l="l" r="r" t="t"/>
              <a:pathLst>
                <a:path extrusionOk="0" h="27" w="14">
                  <a:moveTo>
                    <a:pt x="0" y="0"/>
                  </a:moveTo>
                  <a:cubicBezTo>
                    <a:pt x="2" y="9"/>
                    <a:pt x="2" y="16"/>
                    <a:pt x="0" y="26"/>
                  </a:cubicBezTo>
                  <a:lnTo>
                    <a:pt x="13" y="26"/>
                  </a:lnTo>
                  <a:cubicBezTo>
                    <a:pt x="6" y="4"/>
                    <a:pt x="10" y="1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565870" y="4595499"/>
              <a:ext cx="340" cy="764"/>
            </a:xfrm>
            <a:custGeom>
              <a:rect b="b" l="l" r="r" t="t"/>
              <a:pathLst>
                <a:path extrusionOk="0" h="27" w="12">
                  <a:moveTo>
                    <a:pt x="0" y="0"/>
                  </a:moveTo>
                  <a:lnTo>
                    <a:pt x="0" y="26"/>
                  </a:lnTo>
                  <a:lnTo>
                    <a:pt x="12" y="26"/>
                  </a:lnTo>
                  <a:cubicBezTo>
                    <a:pt x="4" y="5"/>
                    <a:pt x="10" y="1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756725" y="4103421"/>
              <a:ext cx="18984" cy="49314"/>
            </a:xfrm>
            <a:custGeom>
              <a:rect b="b" l="l" r="r" t="t"/>
              <a:pathLst>
                <a:path extrusionOk="0" h="1743" w="671">
                  <a:moveTo>
                    <a:pt x="644" y="0"/>
                  </a:moveTo>
                  <a:lnTo>
                    <a:pt x="644" y="0"/>
                  </a:lnTo>
                  <a:cubicBezTo>
                    <a:pt x="605" y="146"/>
                    <a:pt x="513" y="271"/>
                    <a:pt x="455" y="396"/>
                  </a:cubicBezTo>
                  <a:cubicBezTo>
                    <a:pt x="269" y="800"/>
                    <a:pt x="55" y="1226"/>
                    <a:pt x="0" y="1742"/>
                  </a:cubicBezTo>
                  <a:lnTo>
                    <a:pt x="25" y="1742"/>
                  </a:lnTo>
                  <a:cubicBezTo>
                    <a:pt x="74" y="1652"/>
                    <a:pt x="141" y="1559"/>
                    <a:pt x="186" y="1461"/>
                  </a:cubicBezTo>
                  <a:cubicBezTo>
                    <a:pt x="330" y="1143"/>
                    <a:pt x="394" y="796"/>
                    <a:pt x="518" y="460"/>
                  </a:cubicBezTo>
                  <a:cubicBezTo>
                    <a:pt x="545" y="390"/>
                    <a:pt x="670" y="53"/>
                    <a:pt x="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790110" y="3940320"/>
              <a:ext cx="396" cy="736"/>
            </a:xfrm>
            <a:custGeom>
              <a:rect b="b" l="l" r="r" t="t"/>
              <a:pathLst>
                <a:path extrusionOk="0" h="26" w="14">
                  <a:moveTo>
                    <a:pt x="1" y="1"/>
                  </a:moveTo>
                  <a:lnTo>
                    <a:pt x="1" y="25"/>
                  </a:lnTo>
                  <a:lnTo>
                    <a:pt x="14" y="25"/>
                  </a:lnTo>
                  <a:cubicBezTo>
                    <a:pt x="7" y="4"/>
                    <a:pt x="12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759922" y="4360169"/>
              <a:ext cx="16891" cy="81228"/>
            </a:xfrm>
            <a:custGeom>
              <a:rect b="b" l="l" r="r" t="t"/>
              <a:pathLst>
                <a:path extrusionOk="0" h="2871" w="597">
                  <a:moveTo>
                    <a:pt x="579" y="1"/>
                  </a:moveTo>
                  <a:lnTo>
                    <a:pt x="579" y="1"/>
                  </a:lnTo>
                  <a:cubicBezTo>
                    <a:pt x="563" y="115"/>
                    <a:pt x="501" y="223"/>
                    <a:pt x="459" y="319"/>
                  </a:cubicBezTo>
                  <a:cubicBezTo>
                    <a:pt x="403" y="499"/>
                    <a:pt x="348" y="678"/>
                    <a:pt x="291" y="858"/>
                  </a:cubicBezTo>
                  <a:cubicBezTo>
                    <a:pt x="169" y="1258"/>
                    <a:pt x="163" y="1693"/>
                    <a:pt x="57" y="2120"/>
                  </a:cubicBezTo>
                  <a:cubicBezTo>
                    <a:pt x="1" y="2347"/>
                    <a:pt x="66" y="2661"/>
                    <a:pt x="66" y="2871"/>
                  </a:cubicBezTo>
                  <a:cubicBezTo>
                    <a:pt x="131" y="2777"/>
                    <a:pt x="131" y="2372"/>
                    <a:pt x="169" y="2226"/>
                  </a:cubicBezTo>
                  <a:cubicBezTo>
                    <a:pt x="305" y="1715"/>
                    <a:pt x="321" y="1149"/>
                    <a:pt x="463" y="656"/>
                  </a:cubicBezTo>
                  <a:cubicBezTo>
                    <a:pt x="508" y="496"/>
                    <a:pt x="521" y="328"/>
                    <a:pt x="562" y="181"/>
                  </a:cubicBezTo>
                  <a:cubicBezTo>
                    <a:pt x="579" y="128"/>
                    <a:pt x="597" y="33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856539" y="3501091"/>
              <a:ext cx="18758" cy="64365"/>
            </a:xfrm>
            <a:custGeom>
              <a:rect b="b" l="l" r="r" t="t"/>
              <a:pathLst>
                <a:path extrusionOk="0" h="2275" w="663">
                  <a:moveTo>
                    <a:pt x="648" y="1"/>
                  </a:moveTo>
                  <a:cubicBezTo>
                    <a:pt x="575" y="140"/>
                    <a:pt x="473" y="277"/>
                    <a:pt x="407" y="423"/>
                  </a:cubicBezTo>
                  <a:cubicBezTo>
                    <a:pt x="300" y="648"/>
                    <a:pt x="217" y="888"/>
                    <a:pt x="132" y="1128"/>
                  </a:cubicBezTo>
                  <a:cubicBezTo>
                    <a:pt x="56" y="1343"/>
                    <a:pt x="59" y="1583"/>
                    <a:pt x="1" y="1823"/>
                  </a:cubicBezTo>
                  <a:lnTo>
                    <a:pt x="17" y="2275"/>
                  </a:lnTo>
                  <a:cubicBezTo>
                    <a:pt x="46" y="2231"/>
                    <a:pt x="20" y="2144"/>
                    <a:pt x="34" y="2081"/>
                  </a:cubicBezTo>
                  <a:cubicBezTo>
                    <a:pt x="58" y="1949"/>
                    <a:pt x="82" y="1817"/>
                    <a:pt x="107" y="1682"/>
                  </a:cubicBezTo>
                  <a:cubicBezTo>
                    <a:pt x="226" y="1279"/>
                    <a:pt x="319" y="865"/>
                    <a:pt x="468" y="501"/>
                  </a:cubicBezTo>
                  <a:cubicBezTo>
                    <a:pt x="501" y="424"/>
                    <a:pt x="662" y="34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727302" y="3940971"/>
              <a:ext cx="63262" cy="118263"/>
            </a:xfrm>
            <a:custGeom>
              <a:rect b="b" l="l" r="r" t="t"/>
              <a:pathLst>
                <a:path extrusionOk="0" h="4180" w="2236">
                  <a:moveTo>
                    <a:pt x="2211" y="1"/>
                  </a:moveTo>
                  <a:lnTo>
                    <a:pt x="2211" y="1"/>
                  </a:lnTo>
                  <a:cubicBezTo>
                    <a:pt x="2074" y="199"/>
                    <a:pt x="1914" y="386"/>
                    <a:pt x="1782" y="588"/>
                  </a:cubicBezTo>
                  <a:cubicBezTo>
                    <a:pt x="1549" y="940"/>
                    <a:pt x="1370" y="1320"/>
                    <a:pt x="1164" y="1698"/>
                  </a:cubicBezTo>
                  <a:cubicBezTo>
                    <a:pt x="1005" y="1987"/>
                    <a:pt x="832" y="2292"/>
                    <a:pt x="693" y="2592"/>
                  </a:cubicBezTo>
                  <a:cubicBezTo>
                    <a:pt x="534" y="2930"/>
                    <a:pt x="383" y="3266"/>
                    <a:pt x="230" y="3602"/>
                  </a:cubicBezTo>
                  <a:cubicBezTo>
                    <a:pt x="162" y="3758"/>
                    <a:pt x="104" y="4028"/>
                    <a:pt x="1" y="4140"/>
                  </a:cubicBezTo>
                  <a:lnTo>
                    <a:pt x="1" y="4179"/>
                  </a:lnTo>
                  <a:lnTo>
                    <a:pt x="12" y="4179"/>
                  </a:lnTo>
                  <a:cubicBezTo>
                    <a:pt x="63" y="4009"/>
                    <a:pt x="175" y="3852"/>
                    <a:pt x="257" y="3707"/>
                  </a:cubicBezTo>
                  <a:cubicBezTo>
                    <a:pt x="412" y="3420"/>
                    <a:pt x="549" y="3128"/>
                    <a:pt x="701" y="2851"/>
                  </a:cubicBezTo>
                  <a:cubicBezTo>
                    <a:pt x="946" y="2407"/>
                    <a:pt x="1164" y="1948"/>
                    <a:pt x="1404" y="1509"/>
                  </a:cubicBezTo>
                  <a:cubicBezTo>
                    <a:pt x="1487" y="1356"/>
                    <a:pt x="1539" y="1195"/>
                    <a:pt x="1632" y="1049"/>
                  </a:cubicBezTo>
                  <a:cubicBezTo>
                    <a:pt x="1792" y="801"/>
                    <a:pt x="1929" y="534"/>
                    <a:pt x="2075" y="270"/>
                  </a:cubicBezTo>
                  <a:cubicBezTo>
                    <a:pt x="2110" y="210"/>
                    <a:pt x="2235" y="66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754943" y="4307857"/>
              <a:ext cx="23285" cy="97553"/>
            </a:xfrm>
            <a:custGeom>
              <a:rect b="b" l="l" r="r" t="t"/>
              <a:pathLst>
                <a:path extrusionOk="0" h="3448" w="823">
                  <a:moveTo>
                    <a:pt x="799" y="0"/>
                  </a:moveTo>
                  <a:lnTo>
                    <a:pt x="799" y="0"/>
                  </a:lnTo>
                  <a:cubicBezTo>
                    <a:pt x="623" y="343"/>
                    <a:pt x="508" y="755"/>
                    <a:pt x="386" y="1155"/>
                  </a:cubicBezTo>
                  <a:cubicBezTo>
                    <a:pt x="348" y="1277"/>
                    <a:pt x="351" y="1378"/>
                    <a:pt x="313" y="1502"/>
                  </a:cubicBezTo>
                  <a:cubicBezTo>
                    <a:pt x="228" y="1786"/>
                    <a:pt x="191" y="2113"/>
                    <a:pt x="114" y="2417"/>
                  </a:cubicBezTo>
                  <a:cubicBezTo>
                    <a:pt x="102" y="2520"/>
                    <a:pt x="91" y="2623"/>
                    <a:pt x="81" y="2725"/>
                  </a:cubicBezTo>
                  <a:cubicBezTo>
                    <a:pt x="30" y="2933"/>
                    <a:pt x="5" y="3216"/>
                    <a:pt x="1" y="3447"/>
                  </a:cubicBezTo>
                  <a:cubicBezTo>
                    <a:pt x="47" y="3383"/>
                    <a:pt x="33" y="3274"/>
                    <a:pt x="57" y="3189"/>
                  </a:cubicBezTo>
                  <a:cubicBezTo>
                    <a:pt x="105" y="3021"/>
                    <a:pt x="132" y="2844"/>
                    <a:pt x="184" y="2662"/>
                  </a:cubicBezTo>
                  <a:cubicBezTo>
                    <a:pt x="360" y="2055"/>
                    <a:pt x="437" y="1378"/>
                    <a:pt x="626" y="785"/>
                  </a:cubicBezTo>
                  <a:cubicBezTo>
                    <a:pt x="687" y="589"/>
                    <a:pt x="720" y="391"/>
                    <a:pt x="780" y="207"/>
                  </a:cubicBezTo>
                  <a:cubicBezTo>
                    <a:pt x="799" y="154"/>
                    <a:pt x="822" y="41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875211" y="3500412"/>
              <a:ext cx="424" cy="707"/>
            </a:xfrm>
            <a:custGeom>
              <a:rect b="b" l="l" r="r" t="t"/>
              <a:pathLst>
                <a:path extrusionOk="0" h="25" w="15">
                  <a:moveTo>
                    <a:pt x="1" y="0"/>
                  </a:moveTo>
                  <a:lnTo>
                    <a:pt x="1" y="25"/>
                  </a:lnTo>
                  <a:lnTo>
                    <a:pt x="14" y="25"/>
                  </a:lnTo>
                  <a:cubicBezTo>
                    <a:pt x="7" y="3"/>
                    <a:pt x="1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983823" y="3433276"/>
              <a:ext cx="396" cy="764"/>
            </a:xfrm>
            <a:custGeom>
              <a:rect b="b" l="l" r="r" t="t"/>
              <a:pathLst>
                <a:path extrusionOk="0" h="27" w="14">
                  <a:moveTo>
                    <a:pt x="0" y="0"/>
                  </a:moveTo>
                  <a:lnTo>
                    <a:pt x="0" y="27"/>
                  </a:lnTo>
                  <a:lnTo>
                    <a:pt x="13" y="27"/>
                  </a:lnTo>
                  <a:cubicBezTo>
                    <a:pt x="6" y="5"/>
                    <a:pt x="10" y="1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864602" y="3534419"/>
              <a:ext cx="11883" cy="36809"/>
            </a:xfrm>
            <a:custGeom>
              <a:rect b="b" l="l" r="r" t="t"/>
              <a:pathLst>
                <a:path extrusionOk="0" h="1301" w="420">
                  <a:moveTo>
                    <a:pt x="389" y="1"/>
                  </a:moveTo>
                  <a:lnTo>
                    <a:pt x="389" y="1"/>
                  </a:lnTo>
                  <a:cubicBezTo>
                    <a:pt x="363" y="89"/>
                    <a:pt x="305" y="165"/>
                    <a:pt x="268" y="245"/>
                  </a:cubicBezTo>
                  <a:cubicBezTo>
                    <a:pt x="183" y="431"/>
                    <a:pt x="122" y="645"/>
                    <a:pt x="60" y="848"/>
                  </a:cubicBezTo>
                  <a:cubicBezTo>
                    <a:pt x="28" y="960"/>
                    <a:pt x="1" y="1191"/>
                    <a:pt x="65" y="1274"/>
                  </a:cubicBezTo>
                  <a:lnTo>
                    <a:pt x="65" y="1300"/>
                  </a:lnTo>
                  <a:lnTo>
                    <a:pt x="78" y="1287"/>
                  </a:lnTo>
                  <a:cubicBezTo>
                    <a:pt x="122" y="1260"/>
                    <a:pt x="129" y="1021"/>
                    <a:pt x="149" y="953"/>
                  </a:cubicBezTo>
                  <a:cubicBezTo>
                    <a:pt x="213" y="735"/>
                    <a:pt x="245" y="496"/>
                    <a:pt x="318" y="271"/>
                  </a:cubicBezTo>
                  <a:cubicBezTo>
                    <a:pt x="337" y="208"/>
                    <a:pt x="420" y="60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426872" y="2986069"/>
              <a:ext cx="624189" cy="1765339"/>
            </a:xfrm>
            <a:custGeom>
              <a:rect b="b" l="l" r="r" t="t"/>
              <a:pathLst>
                <a:path extrusionOk="0" h="62396" w="22062">
                  <a:moveTo>
                    <a:pt x="8209" y="191"/>
                  </a:moveTo>
                  <a:cubicBezTo>
                    <a:pt x="8667" y="203"/>
                    <a:pt x="9036" y="232"/>
                    <a:pt x="9356" y="371"/>
                  </a:cubicBezTo>
                  <a:cubicBezTo>
                    <a:pt x="9822" y="575"/>
                    <a:pt x="10191" y="895"/>
                    <a:pt x="10659" y="1084"/>
                  </a:cubicBezTo>
                  <a:cubicBezTo>
                    <a:pt x="10847" y="1160"/>
                    <a:pt x="11070" y="1196"/>
                    <a:pt x="11291" y="1196"/>
                  </a:cubicBezTo>
                  <a:cubicBezTo>
                    <a:pt x="11476" y="1196"/>
                    <a:pt x="11660" y="1171"/>
                    <a:pt x="11822" y="1122"/>
                  </a:cubicBezTo>
                  <a:cubicBezTo>
                    <a:pt x="11911" y="1094"/>
                    <a:pt x="12024" y="1100"/>
                    <a:pt x="12095" y="1050"/>
                  </a:cubicBezTo>
                  <a:cubicBezTo>
                    <a:pt x="12165" y="1050"/>
                    <a:pt x="12209" y="1058"/>
                    <a:pt x="12250" y="1079"/>
                  </a:cubicBezTo>
                  <a:cubicBezTo>
                    <a:pt x="12248" y="1191"/>
                    <a:pt x="12238" y="1279"/>
                    <a:pt x="12204" y="1363"/>
                  </a:cubicBezTo>
                  <a:cubicBezTo>
                    <a:pt x="12168" y="1453"/>
                    <a:pt x="11822" y="1774"/>
                    <a:pt x="11729" y="1818"/>
                  </a:cubicBezTo>
                  <a:lnTo>
                    <a:pt x="11729" y="1843"/>
                  </a:lnTo>
                  <a:cubicBezTo>
                    <a:pt x="11928" y="1840"/>
                    <a:pt x="12049" y="1732"/>
                    <a:pt x="12172" y="1645"/>
                  </a:cubicBezTo>
                  <a:cubicBezTo>
                    <a:pt x="12210" y="1619"/>
                    <a:pt x="12268" y="1545"/>
                    <a:pt x="12333" y="1545"/>
                  </a:cubicBezTo>
                  <a:cubicBezTo>
                    <a:pt x="12349" y="1545"/>
                    <a:pt x="12365" y="1549"/>
                    <a:pt x="12382" y="1559"/>
                  </a:cubicBezTo>
                  <a:cubicBezTo>
                    <a:pt x="12481" y="1600"/>
                    <a:pt x="12473" y="1806"/>
                    <a:pt x="12425" y="1911"/>
                  </a:cubicBezTo>
                  <a:cubicBezTo>
                    <a:pt x="12396" y="1972"/>
                    <a:pt x="12219" y="2152"/>
                    <a:pt x="12161" y="2189"/>
                  </a:cubicBezTo>
                  <a:cubicBezTo>
                    <a:pt x="12112" y="2220"/>
                    <a:pt x="12012" y="2240"/>
                    <a:pt x="11916" y="2240"/>
                  </a:cubicBezTo>
                  <a:cubicBezTo>
                    <a:pt x="11824" y="2240"/>
                    <a:pt x="11736" y="2222"/>
                    <a:pt x="11696" y="2180"/>
                  </a:cubicBezTo>
                  <a:lnTo>
                    <a:pt x="11656" y="2180"/>
                  </a:lnTo>
                  <a:cubicBezTo>
                    <a:pt x="11710" y="2398"/>
                    <a:pt x="11748" y="2669"/>
                    <a:pt x="11797" y="2907"/>
                  </a:cubicBezTo>
                  <a:lnTo>
                    <a:pt x="11802" y="3256"/>
                  </a:lnTo>
                  <a:cubicBezTo>
                    <a:pt x="11824" y="3366"/>
                    <a:pt x="11853" y="3577"/>
                    <a:pt x="11819" y="3721"/>
                  </a:cubicBezTo>
                  <a:cubicBezTo>
                    <a:pt x="11790" y="3888"/>
                    <a:pt x="11761" y="4056"/>
                    <a:pt x="11729" y="4223"/>
                  </a:cubicBezTo>
                  <a:cubicBezTo>
                    <a:pt x="11706" y="4182"/>
                    <a:pt x="11739" y="3747"/>
                    <a:pt x="11717" y="3641"/>
                  </a:cubicBezTo>
                  <a:cubicBezTo>
                    <a:pt x="11620" y="3192"/>
                    <a:pt x="11605" y="2703"/>
                    <a:pt x="11383" y="2379"/>
                  </a:cubicBezTo>
                  <a:cubicBezTo>
                    <a:pt x="11250" y="2188"/>
                    <a:pt x="11058" y="2125"/>
                    <a:pt x="10843" y="2125"/>
                  </a:cubicBezTo>
                  <a:cubicBezTo>
                    <a:pt x="10519" y="2125"/>
                    <a:pt x="10143" y="2269"/>
                    <a:pt x="9845" y="2334"/>
                  </a:cubicBezTo>
                  <a:cubicBezTo>
                    <a:pt x="9782" y="2348"/>
                    <a:pt x="9717" y="2354"/>
                    <a:pt x="9652" y="2354"/>
                  </a:cubicBezTo>
                  <a:cubicBezTo>
                    <a:pt x="9408" y="2354"/>
                    <a:pt x="9159" y="2272"/>
                    <a:pt x="8970" y="2225"/>
                  </a:cubicBezTo>
                  <a:cubicBezTo>
                    <a:pt x="8912" y="2211"/>
                    <a:pt x="8852" y="2204"/>
                    <a:pt x="8792" y="2204"/>
                  </a:cubicBezTo>
                  <a:cubicBezTo>
                    <a:pt x="8555" y="2204"/>
                    <a:pt x="8313" y="2301"/>
                    <a:pt x="8203" y="2376"/>
                  </a:cubicBezTo>
                  <a:cubicBezTo>
                    <a:pt x="8123" y="2432"/>
                    <a:pt x="8078" y="2526"/>
                    <a:pt x="8019" y="2605"/>
                  </a:cubicBezTo>
                  <a:cubicBezTo>
                    <a:pt x="7978" y="2642"/>
                    <a:pt x="7939" y="2682"/>
                    <a:pt x="7901" y="2719"/>
                  </a:cubicBezTo>
                  <a:cubicBezTo>
                    <a:pt x="7882" y="2770"/>
                    <a:pt x="7865" y="2821"/>
                    <a:pt x="7846" y="2874"/>
                  </a:cubicBezTo>
                  <a:cubicBezTo>
                    <a:pt x="7795" y="2987"/>
                    <a:pt x="7721" y="3106"/>
                    <a:pt x="7670" y="3220"/>
                  </a:cubicBezTo>
                  <a:cubicBezTo>
                    <a:pt x="7633" y="3302"/>
                    <a:pt x="7633" y="3388"/>
                    <a:pt x="7598" y="3476"/>
                  </a:cubicBezTo>
                  <a:cubicBezTo>
                    <a:pt x="7495" y="3744"/>
                    <a:pt x="7375" y="3965"/>
                    <a:pt x="7298" y="4269"/>
                  </a:cubicBezTo>
                  <a:cubicBezTo>
                    <a:pt x="7239" y="4496"/>
                    <a:pt x="7314" y="4719"/>
                    <a:pt x="7308" y="4942"/>
                  </a:cubicBezTo>
                  <a:cubicBezTo>
                    <a:pt x="7306" y="5054"/>
                    <a:pt x="7315" y="5191"/>
                    <a:pt x="7263" y="5251"/>
                  </a:cubicBezTo>
                  <a:cubicBezTo>
                    <a:pt x="7245" y="5264"/>
                    <a:pt x="7223" y="5271"/>
                    <a:pt x="7200" y="5271"/>
                  </a:cubicBezTo>
                  <a:cubicBezTo>
                    <a:pt x="7177" y="5271"/>
                    <a:pt x="7153" y="5263"/>
                    <a:pt x="7133" y="5248"/>
                  </a:cubicBezTo>
                  <a:cubicBezTo>
                    <a:pt x="7059" y="5206"/>
                    <a:pt x="7031" y="4931"/>
                    <a:pt x="6986" y="4844"/>
                  </a:cubicBezTo>
                  <a:cubicBezTo>
                    <a:pt x="6922" y="4719"/>
                    <a:pt x="6597" y="4399"/>
                    <a:pt x="6466" y="4342"/>
                  </a:cubicBezTo>
                  <a:cubicBezTo>
                    <a:pt x="6407" y="4316"/>
                    <a:pt x="6349" y="4305"/>
                    <a:pt x="6295" y="4305"/>
                  </a:cubicBezTo>
                  <a:cubicBezTo>
                    <a:pt x="6136" y="4305"/>
                    <a:pt x="6003" y="4401"/>
                    <a:pt x="5934" y="4499"/>
                  </a:cubicBezTo>
                  <a:cubicBezTo>
                    <a:pt x="5650" y="4896"/>
                    <a:pt x="5865" y="5669"/>
                    <a:pt x="6057" y="5999"/>
                  </a:cubicBezTo>
                  <a:cubicBezTo>
                    <a:pt x="6113" y="6094"/>
                    <a:pt x="6168" y="6197"/>
                    <a:pt x="6232" y="6289"/>
                  </a:cubicBezTo>
                  <a:cubicBezTo>
                    <a:pt x="6267" y="6324"/>
                    <a:pt x="6299" y="6360"/>
                    <a:pt x="6334" y="6393"/>
                  </a:cubicBezTo>
                  <a:cubicBezTo>
                    <a:pt x="6334" y="6428"/>
                    <a:pt x="6332" y="6463"/>
                    <a:pt x="6332" y="6498"/>
                  </a:cubicBezTo>
                  <a:cubicBezTo>
                    <a:pt x="6389" y="6763"/>
                    <a:pt x="6302" y="7038"/>
                    <a:pt x="6275" y="7285"/>
                  </a:cubicBezTo>
                  <a:lnTo>
                    <a:pt x="6262" y="7285"/>
                  </a:lnTo>
                  <a:cubicBezTo>
                    <a:pt x="6230" y="7171"/>
                    <a:pt x="6142" y="7123"/>
                    <a:pt x="6085" y="7038"/>
                  </a:cubicBezTo>
                  <a:cubicBezTo>
                    <a:pt x="6020" y="6937"/>
                    <a:pt x="5969" y="6798"/>
                    <a:pt x="5925" y="6684"/>
                  </a:cubicBezTo>
                  <a:cubicBezTo>
                    <a:pt x="5832" y="6444"/>
                    <a:pt x="5810" y="6190"/>
                    <a:pt x="5735" y="5943"/>
                  </a:cubicBezTo>
                  <a:cubicBezTo>
                    <a:pt x="5612" y="5546"/>
                    <a:pt x="5512" y="5114"/>
                    <a:pt x="5412" y="4682"/>
                  </a:cubicBezTo>
                  <a:cubicBezTo>
                    <a:pt x="5357" y="4442"/>
                    <a:pt x="5389" y="4211"/>
                    <a:pt x="5338" y="3957"/>
                  </a:cubicBezTo>
                  <a:cubicBezTo>
                    <a:pt x="5280" y="3663"/>
                    <a:pt x="5343" y="3032"/>
                    <a:pt x="5426" y="2783"/>
                  </a:cubicBezTo>
                  <a:cubicBezTo>
                    <a:pt x="5585" y="2320"/>
                    <a:pt x="5816" y="1955"/>
                    <a:pt x="6174" y="1700"/>
                  </a:cubicBezTo>
                  <a:cubicBezTo>
                    <a:pt x="6424" y="1523"/>
                    <a:pt x="6708" y="1254"/>
                    <a:pt x="7119" y="1254"/>
                  </a:cubicBezTo>
                  <a:cubicBezTo>
                    <a:pt x="7126" y="1254"/>
                    <a:pt x="7133" y="1254"/>
                    <a:pt x="7139" y="1254"/>
                  </a:cubicBezTo>
                  <a:lnTo>
                    <a:pt x="7139" y="1229"/>
                  </a:lnTo>
                  <a:cubicBezTo>
                    <a:pt x="7081" y="1227"/>
                    <a:pt x="7003" y="1219"/>
                    <a:pt x="6933" y="1219"/>
                  </a:cubicBezTo>
                  <a:cubicBezTo>
                    <a:pt x="6869" y="1219"/>
                    <a:pt x="6811" y="1225"/>
                    <a:pt x="6777" y="1247"/>
                  </a:cubicBezTo>
                  <a:cubicBezTo>
                    <a:pt x="6761" y="1247"/>
                    <a:pt x="6742" y="1247"/>
                    <a:pt x="6726" y="1245"/>
                  </a:cubicBezTo>
                  <a:cubicBezTo>
                    <a:pt x="6856" y="715"/>
                    <a:pt x="7219" y="462"/>
                    <a:pt x="7690" y="297"/>
                  </a:cubicBezTo>
                  <a:cubicBezTo>
                    <a:pt x="7802" y="270"/>
                    <a:pt x="7915" y="241"/>
                    <a:pt x="8027" y="213"/>
                  </a:cubicBezTo>
                  <a:cubicBezTo>
                    <a:pt x="8051" y="207"/>
                    <a:pt x="8076" y="207"/>
                    <a:pt x="8101" y="207"/>
                  </a:cubicBezTo>
                  <a:cubicBezTo>
                    <a:pt x="8106" y="207"/>
                    <a:pt x="8112" y="207"/>
                    <a:pt x="8117" y="207"/>
                  </a:cubicBezTo>
                  <a:cubicBezTo>
                    <a:pt x="8152" y="207"/>
                    <a:pt x="8184" y="206"/>
                    <a:pt x="8209" y="191"/>
                  </a:cubicBezTo>
                  <a:close/>
                  <a:moveTo>
                    <a:pt x="10775" y="2276"/>
                  </a:moveTo>
                  <a:cubicBezTo>
                    <a:pt x="11537" y="2283"/>
                    <a:pt x="11444" y="3191"/>
                    <a:pt x="11569" y="3804"/>
                  </a:cubicBezTo>
                  <a:cubicBezTo>
                    <a:pt x="11627" y="4088"/>
                    <a:pt x="11473" y="4332"/>
                    <a:pt x="11525" y="4604"/>
                  </a:cubicBezTo>
                  <a:cubicBezTo>
                    <a:pt x="11712" y="5547"/>
                    <a:pt x="11430" y="6558"/>
                    <a:pt x="11172" y="7288"/>
                  </a:cubicBezTo>
                  <a:cubicBezTo>
                    <a:pt x="11085" y="7538"/>
                    <a:pt x="10964" y="8003"/>
                    <a:pt x="10780" y="8134"/>
                  </a:cubicBezTo>
                  <a:cubicBezTo>
                    <a:pt x="10639" y="8231"/>
                    <a:pt x="10489" y="8236"/>
                    <a:pt x="10285" y="8279"/>
                  </a:cubicBezTo>
                  <a:cubicBezTo>
                    <a:pt x="10200" y="8297"/>
                    <a:pt x="10119" y="8305"/>
                    <a:pt x="10041" y="8305"/>
                  </a:cubicBezTo>
                  <a:cubicBezTo>
                    <a:pt x="9620" y="8305"/>
                    <a:pt x="9294" y="8077"/>
                    <a:pt x="9000" y="7940"/>
                  </a:cubicBezTo>
                  <a:cubicBezTo>
                    <a:pt x="8849" y="7869"/>
                    <a:pt x="8637" y="7796"/>
                    <a:pt x="8541" y="7671"/>
                  </a:cubicBezTo>
                  <a:lnTo>
                    <a:pt x="8514" y="7671"/>
                  </a:lnTo>
                  <a:cubicBezTo>
                    <a:pt x="8564" y="7747"/>
                    <a:pt x="8977" y="8041"/>
                    <a:pt x="9074" y="8071"/>
                  </a:cubicBezTo>
                  <a:cubicBezTo>
                    <a:pt x="9039" y="8128"/>
                    <a:pt x="9131" y="8253"/>
                    <a:pt x="9160" y="8332"/>
                  </a:cubicBezTo>
                  <a:cubicBezTo>
                    <a:pt x="9240" y="8555"/>
                    <a:pt x="9348" y="8868"/>
                    <a:pt x="9336" y="9149"/>
                  </a:cubicBezTo>
                  <a:cubicBezTo>
                    <a:pt x="9387" y="9076"/>
                    <a:pt x="9380" y="8919"/>
                    <a:pt x="9381" y="8801"/>
                  </a:cubicBezTo>
                  <a:cubicBezTo>
                    <a:pt x="9387" y="8554"/>
                    <a:pt x="9268" y="8224"/>
                    <a:pt x="9125" y="8124"/>
                  </a:cubicBezTo>
                  <a:lnTo>
                    <a:pt x="9125" y="8111"/>
                  </a:lnTo>
                  <a:cubicBezTo>
                    <a:pt x="9337" y="8246"/>
                    <a:pt x="9566" y="8462"/>
                    <a:pt x="9894" y="8464"/>
                  </a:cubicBezTo>
                  <a:cubicBezTo>
                    <a:pt x="9872" y="8516"/>
                    <a:pt x="9829" y="8535"/>
                    <a:pt x="9801" y="8579"/>
                  </a:cubicBezTo>
                  <a:lnTo>
                    <a:pt x="9664" y="8872"/>
                  </a:lnTo>
                  <a:cubicBezTo>
                    <a:pt x="9573" y="9136"/>
                    <a:pt x="9567" y="9538"/>
                    <a:pt x="9567" y="9865"/>
                  </a:cubicBezTo>
                  <a:cubicBezTo>
                    <a:pt x="9611" y="9807"/>
                    <a:pt x="9599" y="9710"/>
                    <a:pt x="9624" y="9634"/>
                  </a:cubicBezTo>
                  <a:cubicBezTo>
                    <a:pt x="9670" y="9489"/>
                    <a:pt x="9756" y="9329"/>
                    <a:pt x="9776" y="9173"/>
                  </a:cubicBezTo>
                  <a:lnTo>
                    <a:pt x="9788" y="9173"/>
                  </a:lnTo>
                  <a:cubicBezTo>
                    <a:pt x="9846" y="9487"/>
                    <a:pt x="9872" y="9995"/>
                    <a:pt x="9788" y="10348"/>
                  </a:cubicBezTo>
                  <a:cubicBezTo>
                    <a:pt x="9769" y="10435"/>
                    <a:pt x="9787" y="10562"/>
                    <a:pt x="9771" y="10632"/>
                  </a:cubicBezTo>
                  <a:cubicBezTo>
                    <a:pt x="9742" y="10755"/>
                    <a:pt x="9807" y="10965"/>
                    <a:pt x="9736" y="11044"/>
                  </a:cubicBezTo>
                  <a:lnTo>
                    <a:pt x="9723" y="11058"/>
                  </a:lnTo>
                  <a:cubicBezTo>
                    <a:pt x="9596" y="10848"/>
                    <a:pt x="9377" y="10700"/>
                    <a:pt x="9205" y="10528"/>
                  </a:cubicBezTo>
                  <a:lnTo>
                    <a:pt x="8523" y="9803"/>
                  </a:lnTo>
                  <a:cubicBezTo>
                    <a:pt x="8304" y="9631"/>
                    <a:pt x="8064" y="9476"/>
                    <a:pt x="7824" y="9323"/>
                  </a:cubicBezTo>
                  <a:cubicBezTo>
                    <a:pt x="7719" y="9256"/>
                    <a:pt x="7603" y="9221"/>
                    <a:pt x="7491" y="9162"/>
                  </a:cubicBezTo>
                  <a:cubicBezTo>
                    <a:pt x="7234" y="9021"/>
                    <a:pt x="6966" y="8875"/>
                    <a:pt x="6726" y="8718"/>
                  </a:cubicBezTo>
                  <a:cubicBezTo>
                    <a:pt x="6578" y="8622"/>
                    <a:pt x="6386" y="8521"/>
                    <a:pt x="6294" y="8374"/>
                  </a:cubicBezTo>
                  <a:cubicBezTo>
                    <a:pt x="6245" y="8297"/>
                    <a:pt x="6267" y="8055"/>
                    <a:pt x="6290" y="7959"/>
                  </a:cubicBezTo>
                  <a:cubicBezTo>
                    <a:pt x="6296" y="7874"/>
                    <a:pt x="6303" y="7786"/>
                    <a:pt x="6309" y="7701"/>
                  </a:cubicBezTo>
                  <a:cubicBezTo>
                    <a:pt x="6384" y="7462"/>
                    <a:pt x="6495" y="7219"/>
                    <a:pt x="6520" y="6917"/>
                  </a:cubicBezTo>
                  <a:cubicBezTo>
                    <a:pt x="6528" y="6793"/>
                    <a:pt x="6539" y="6607"/>
                    <a:pt x="6488" y="6529"/>
                  </a:cubicBezTo>
                  <a:lnTo>
                    <a:pt x="6488" y="6503"/>
                  </a:lnTo>
                  <a:cubicBezTo>
                    <a:pt x="6536" y="6510"/>
                    <a:pt x="6591" y="6516"/>
                    <a:pt x="6645" y="6516"/>
                  </a:cubicBezTo>
                  <a:cubicBezTo>
                    <a:pt x="6719" y="6516"/>
                    <a:pt x="6790" y="6505"/>
                    <a:pt x="6837" y="6472"/>
                  </a:cubicBezTo>
                  <a:cubicBezTo>
                    <a:pt x="7023" y="6481"/>
                    <a:pt x="6988" y="6753"/>
                    <a:pt x="7061" y="6878"/>
                  </a:cubicBezTo>
                  <a:cubicBezTo>
                    <a:pt x="7159" y="7045"/>
                    <a:pt x="7431" y="7247"/>
                    <a:pt x="7606" y="7341"/>
                  </a:cubicBezTo>
                  <a:cubicBezTo>
                    <a:pt x="7646" y="7363"/>
                    <a:pt x="7687" y="7357"/>
                    <a:pt x="7722" y="7382"/>
                  </a:cubicBezTo>
                  <a:lnTo>
                    <a:pt x="7748" y="7382"/>
                  </a:lnTo>
                  <a:lnTo>
                    <a:pt x="7748" y="7357"/>
                  </a:lnTo>
                  <a:cubicBezTo>
                    <a:pt x="7677" y="7277"/>
                    <a:pt x="7604" y="7199"/>
                    <a:pt x="7533" y="7119"/>
                  </a:cubicBezTo>
                  <a:cubicBezTo>
                    <a:pt x="7444" y="7048"/>
                    <a:pt x="7319" y="6974"/>
                    <a:pt x="7254" y="6881"/>
                  </a:cubicBezTo>
                  <a:cubicBezTo>
                    <a:pt x="7133" y="6709"/>
                    <a:pt x="7053" y="6433"/>
                    <a:pt x="6970" y="6229"/>
                  </a:cubicBezTo>
                  <a:cubicBezTo>
                    <a:pt x="6921" y="6109"/>
                    <a:pt x="6840" y="5970"/>
                    <a:pt x="6822" y="5825"/>
                  </a:cubicBezTo>
                  <a:lnTo>
                    <a:pt x="6822" y="5825"/>
                  </a:lnTo>
                  <a:cubicBezTo>
                    <a:pt x="6800" y="5861"/>
                    <a:pt x="6876" y="6225"/>
                    <a:pt x="6905" y="6267"/>
                  </a:cubicBezTo>
                  <a:lnTo>
                    <a:pt x="6905" y="6292"/>
                  </a:lnTo>
                  <a:cubicBezTo>
                    <a:pt x="6902" y="6292"/>
                    <a:pt x="6899" y="6292"/>
                    <a:pt x="6896" y="6292"/>
                  </a:cubicBezTo>
                  <a:cubicBezTo>
                    <a:pt x="6759" y="6292"/>
                    <a:pt x="6686" y="6324"/>
                    <a:pt x="6559" y="6324"/>
                  </a:cubicBezTo>
                  <a:cubicBezTo>
                    <a:pt x="6554" y="6324"/>
                    <a:pt x="6548" y="6324"/>
                    <a:pt x="6543" y="6324"/>
                  </a:cubicBezTo>
                  <a:cubicBezTo>
                    <a:pt x="6479" y="6261"/>
                    <a:pt x="6392" y="6223"/>
                    <a:pt x="6339" y="6151"/>
                  </a:cubicBezTo>
                  <a:cubicBezTo>
                    <a:pt x="6153" y="5890"/>
                    <a:pt x="6040" y="5571"/>
                    <a:pt x="5960" y="5211"/>
                  </a:cubicBezTo>
                  <a:cubicBezTo>
                    <a:pt x="5896" y="4928"/>
                    <a:pt x="5985" y="4553"/>
                    <a:pt x="6168" y="4479"/>
                  </a:cubicBezTo>
                  <a:cubicBezTo>
                    <a:pt x="6197" y="4467"/>
                    <a:pt x="6228" y="4461"/>
                    <a:pt x="6260" y="4461"/>
                  </a:cubicBezTo>
                  <a:cubicBezTo>
                    <a:pt x="6500" y="4461"/>
                    <a:pt x="6807" y="4759"/>
                    <a:pt x="6857" y="4880"/>
                  </a:cubicBezTo>
                  <a:cubicBezTo>
                    <a:pt x="6909" y="5005"/>
                    <a:pt x="6893" y="5185"/>
                    <a:pt x="6965" y="5296"/>
                  </a:cubicBezTo>
                  <a:cubicBezTo>
                    <a:pt x="6997" y="5348"/>
                    <a:pt x="7083" y="5379"/>
                    <a:pt x="7165" y="5379"/>
                  </a:cubicBezTo>
                  <a:cubicBezTo>
                    <a:pt x="7215" y="5379"/>
                    <a:pt x="7264" y="5368"/>
                    <a:pt x="7299" y="5342"/>
                  </a:cubicBezTo>
                  <a:cubicBezTo>
                    <a:pt x="7475" y="5214"/>
                    <a:pt x="7316" y="4608"/>
                    <a:pt x="7385" y="4348"/>
                  </a:cubicBezTo>
                  <a:cubicBezTo>
                    <a:pt x="7459" y="4063"/>
                    <a:pt x="7636" y="3862"/>
                    <a:pt x="7750" y="3606"/>
                  </a:cubicBezTo>
                  <a:cubicBezTo>
                    <a:pt x="7814" y="3457"/>
                    <a:pt x="7818" y="3304"/>
                    <a:pt x="7875" y="3143"/>
                  </a:cubicBezTo>
                  <a:cubicBezTo>
                    <a:pt x="7939" y="2961"/>
                    <a:pt x="8071" y="2751"/>
                    <a:pt x="8184" y="2606"/>
                  </a:cubicBezTo>
                  <a:cubicBezTo>
                    <a:pt x="8312" y="2442"/>
                    <a:pt x="8523" y="2387"/>
                    <a:pt x="8756" y="2387"/>
                  </a:cubicBezTo>
                  <a:cubicBezTo>
                    <a:pt x="8987" y="2387"/>
                    <a:pt x="9239" y="2441"/>
                    <a:pt x="9452" y="2493"/>
                  </a:cubicBezTo>
                  <a:cubicBezTo>
                    <a:pt x="9511" y="2507"/>
                    <a:pt x="9575" y="2513"/>
                    <a:pt x="9642" y="2513"/>
                  </a:cubicBezTo>
                  <a:cubicBezTo>
                    <a:pt x="9918" y="2513"/>
                    <a:pt x="10235" y="2408"/>
                    <a:pt x="10399" y="2357"/>
                  </a:cubicBezTo>
                  <a:lnTo>
                    <a:pt x="10775" y="2276"/>
                  </a:lnTo>
                  <a:close/>
                  <a:moveTo>
                    <a:pt x="9939" y="8710"/>
                  </a:moveTo>
                  <a:cubicBezTo>
                    <a:pt x="10120" y="8797"/>
                    <a:pt x="10278" y="8864"/>
                    <a:pt x="10423" y="8978"/>
                  </a:cubicBezTo>
                  <a:cubicBezTo>
                    <a:pt x="10841" y="9307"/>
                    <a:pt x="11027" y="10057"/>
                    <a:pt x="11203" y="10623"/>
                  </a:cubicBezTo>
                  <a:cubicBezTo>
                    <a:pt x="11254" y="10787"/>
                    <a:pt x="11290" y="10947"/>
                    <a:pt x="11335" y="11104"/>
                  </a:cubicBezTo>
                  <a:cubicBezTo>
                    <a:pt x="11355" y="11175"/>
                    <a:pt x="11336" y="11255"/>
                    <a:pt x="11370" y="11312"/>
                  </a:cubicBezTo>
                  <a:cubicBezTo>
                    <a:pt x="11370" y="11345"/>
                    <a:pt x="11367" y="11380"/>
                    <a:pt x="11367" y="11415"/>
                  </a:cubicBezTo>
                  <a:cubicBezTo>
                    <a:pt x="11300" y="11366"/>
                    <a:pt x="11265" y="11286"/>
                    <a:pt x="11217" y="11219"/>
                  </a:cubicBezTo>
                  <a:cubicBezTo>
                    <a:pt x="11087" y="11038"/>
                    <a:pt x="10740" y="10771"/>
                    <a:pt x="10388" y="10771"/>
                  </a:cubicBezTo>
                  <a:cubicBezTo>
                    <a:pt x="10326" y="10771"/>
                    <a:pt x="10265" y="10779"/>
                    <a:pt x="10204" y="10797"/>
                  </a:cubicBezTo>
                  <a:cubicBezTo>
                    <a:pt x="10090" y="10832"/>
                    <a:pt x="10018" y="10903"/>
                    <a:pt x="9931" y="10959"/>
                  </a:cubicBezTo>
                  <a:lnTo>
                    <a:pt x="9931" y="10985"/>
                  </a:lnTo>
                  <a:lnTo>
                    <a:pt x="9917" y="10985"/>
                  </a:lnTo>
                  <a:cubicBezTo>
                    <a:pt x="9949" y="10499"/>
                    <a:pt x="9981" y="10012"/>
                    <a:pt x="10013" y="9527"/>
                  </a:cubicBezTo>
                  <a:cubicBezTo>
                    <a:pt x="9984" y="9374"/>
                    <a:pt x="9983" y="9218"/>
                    <a:pt x="9932" y="9085"/>
                  </a:cubicBezTo>
                  <a:cubicBezTo>
                    <a:pt x="9912" y="9032"/>
                    <a:pt x="9848" y="8951"/>
                    <a:pt x="9872" y="8864"/>
                  </a:cubicBezTo>
                  <a:cubicBezTo>
                    <a:pt x="9887" y="8813"/>
                    <a:pt x="9925" y="8769"/>
                    <a:pt x="9939" y="8710"/>
                  </a:cubicBezTo>
                  <a:close/>
                  <a:moveTo>
                    <a:pt x="10368" y="10941"/>
                  </a:moveTo>
                  <a:cubicBezTo>
                    <a:pt x="10394" y="10941"/>
                    <a:pt x="10419" y="10943"/>
                    <a:pt x="10447" y="10943"/>
                  </a:cubicBezTo>
                  <a:cubicBezTo>
                    <a:pt x="10375" y="11116"/>
                    <a:pt x="10500" y="11546"/>
                    <a:pt x="10431" y="11654"/>
                  </a:cubicBezTo>
                  <a:lnTo>
                    <a:pt x="10431" y="11678"/>
                  </a:lnTo>
                  <a:cubicBezTo>
                    <a:pt x="10420" y="11678"/>
                    <a:pt x="10410" y="11678"/>
                    <a:pt x="10400" y="11678"/>
                  </a:cubicBezTo>
                  <a:cubicBezTo>
                    <a:pt x="10272" y="11678"/>
                    <a:pt x="10163" y="11686"/>
                    <a:pt x="10056" y="11697"/>
                  </a:cubicBezTo>
                  <a:cubicBezTo>
                    <a:pt x="10028" y="11494"/>
                    <a:pt x="9874" y="11434"/>
                    <a:pt x="9897" y="11203"/>
                  </a:cubicBezTo>
                  <a:cubicBezTo>
                    <a:pt x="9986" y="11114"/>
                    <a:pt x="10047" y="11024"/>
                    <a:pt x="10173" y="10976"/>
                  </a:cubicBezTo>
                  <a:cubicBezTo>
                    <a:pt x="10232" y="10954"/>
                    <a:pt x="10317" y="10970"/>
                    <a:pt x="10368" y="10941"/>
                  </a:cubicBezTo>
                  <a:close/>
                  <a:moveTo>
                    <a:pt x="10548" y="10972"/>
                  </a:moveTo>
                  <a:cubicBezTo>
                    <a:pt x="10594" y="10979"/>
                    <a:pt x="10636" y="10991"/>
                    <a:pt x="10665" y="11014"/>
                  </a:cubicBezTo>
                  <a:lnTo>
                    <a:pt x="10689" y="11014"/>
                  </a:lnTo>
                  <a:cubicBezTo>
                    <a:pt x="10694" y="11223"/>
                    <a:pt x="10729" y="11470"/>
                    <a:pt x="10726" y="11699"/>
                  </a:cubicBezTo>
                  <a:cubicBezTo>
                    <a:pt x="10672" y="11697"/>
                    <a:pt x="10615" y="11697"/>
                    <a:pt x="10559" y="11696"/>
                  </a:cubicBezTo>
                  <a:cubicBezTo>
                    <a:pt x="10578" y="11568"/>
                    <a:pt x="10605" y="11078"/>
                    <a:pt x="10548" y="10985"/>
                  </a:cubicBezTo>
                  <a:lnTo>
                    <a:pt x="10548" y="10972"/>
                  </a:lnTo>
                  <a:close/>
                  <a:moveTo>
                    <a:pt x="8740" y="10854"/>
                  </a:moveTo>
                  <a:cubicBezTo>
                    <a:pt x="8772" y="10854"/>
                    <a:pt x="8808" y="10859"/>
                    <a:pt x="8846" y="10870"/>
                  </a:cubicBezTo>
                  <a:cubicBezTo>
                    <a:pt x="8988" y="10914"/>
                    <a:pt x="9103" y="11012"/>
                    <a:pt x="9217" y="11085"/>
                  </a:cubicBezTo>
                  <a:cubicBezTo>
                    <a:pt x="9464" y="11245"/>
                    <a:pt x="9845" y="11388"/>
                    <a:pt x="9887" y="11732"/>
                  </a:cubicBezTo>
                  <a:cubicBezTo>
                    <a:pt x="9689" y="11747"/>
                    <a:pt x="9560" y="11851"/>
                    <a:pt x="9393" y="11889"/>
                  </a:cubicBezTo>
                  <a:cubicBezTo>
                    <a:pt x="9320" y="11816"/>
                    <a:pt x="9199" y="11786"/>
                    <a:pt x="9111" y="11728"/>
                  </a:cubicBezTo>
                  <a:cubicBezTo>
                    <a:pt x="8958" y="11626"/>
                    <a:pt x="8805" y="11497"/>
                    <a:pt x="8653" y="11395"/>
                  </a:cubicBezTo>
                  <a:cubicBezTo>
                    <a:pt x="8551" y="11328"/>
                    <a:pt x="8407" y="11276"/>
                    <a:pt x="8334" y="11181"/>
                  </a:cubicBezTo>
                  <a:cubicBezTo>
                    <a:pt x="8312" y="11152"/>
                    <a:pt x="8392" y="11097"/>
                    <a:pt x="8414" y="11068"/>
                  </a:cubicBezTo>
                  <a:cubicBezTo>
                    <a:pt x="8480" y="10982"/>
                    <a:pt x="8575" y="10854"/>
                    <a:pt x="8740" y="10854"/>
                  </a:cubicBezTo>
                  <a:close/>
                  <a:moveTo>
                    <a:pt x="6229" y="7504"/>
                  </a:moveTo>
                  <a:cubicBezTo>
                    <a:pt x="6193" y="7613"/>
                    <a:pt x="6150" y="7746"/>
                    <a:pt x="6117" y="7876"/>
                  </a:cubicBezTo>
                  <a:cubicBezTo>
                    <a:pt x="6095" y="7961"/>
                    <a:pt x="6126" y="8071"/>
                    <a:pt x="6086" y="8135"/>
                  </a:cubicBezTo>
                  <a:lnTo>
                    <a:pt x="6073" y="8148"/>
                  </a:lnTo>
                  <a:cubicBezTo>
                    <a:pt x="6030" y="8057"/>
                    <a:pt x="5973" y="7952"/>
                    <a:pt x="5964" y="7836"/>
                  </a:cubicBezTo>
                  <a:lnTo>
                    <a:pt x="5951" y="7836"/>
                  </a:lnTo>
                  <a:cubicBezTo>
                    <a:pt x="5831" y="8384"/>
                    <a:pt x="6383" y="8675"/>
                    <a:pt x="6691" y="8872"/>
                  </a:cubicBezTo>
                  <a:cubicBezTo>
                    <a:pt x="7200" y="9198"/>
                    <a:pt x="7809" y="9428"/>
                    <a:pt x="8314" y="9762"/>
                  </a:cubicBezTo>
                  <a:cubicBezTo>
                    <a:pt x="8618" y="9961"/>
                    <a:pt x="8862" y="10300"/>
                    <a:pt x="9073" y="10592"/>
                  </a:cubicBezTo>
                  <a:cubicBezTo>
                    <a:pt x="9220" y="10746"/>
                    <a:pt x="9366" y="10899"/>
                    <a:pt x="9513" y="11053"/>
                  </a:cubicBezTo>
                  <a:cubicBezTo>
                    <a:pt x="9356" y="10941"/>
                    <a:pt x="9223" y="10794"/>
                    <a:pt x="9031" y="10707"/>
                  </a:cubicBezTo>
                  <a:cubicBezTo>
                    <a:pt x="8921" y="10658"/>
                    <a:pt x="8823" y="10636"/>
                    <a:pt x="8736" y="10636"/>
                  </a:cubicBezTo>
                  <a:cubicBezTo>
                    <a:pt x="8284" y="10636"/>
                    <a:pt x="8095" y="11206"/>
                    <a:pt x="7902" y="11497"/>
                  </a:cubicBezTo>
                  <a:cubicBezTo>
                    <a:pt x="7774" y="11689"/>
                    <a:pt x="7613" y="11827"/>
                    <a:pt x="7453" y="11979"/>
                  </a:cubicBezTo>
                  <a:cubicBezTo>
                    <a:pt x="7263" y="11974"/>
                    <a:pt x="7190" y="11863"/>
                    <a:pt x="7110" y="11751"/>
                  </a:cubicBezTo>
                  <a:cubicBezTo>
                    <a:pt x="6914" y="11479"/>
                    <a:pt x="6739" y="11177"/>
                    <a:pt x="6546" y="10899"/>
                  </a:cubicBezTo>
                  <a:cubicBezTo>
                    <a:pt x="6357" y="10624"/>
                    <a:pt x="6124" y="10382"/>
                    <a:pt x="5929" y="10111"/>
                  </a:cubicBezTo>
                  <a:cubicBezTo>
                    <a:pt x="5688" y="9777"/>
                    <a:pt x="5287" y="9418"/>
                    <a:pt x="5439" y="8755"/>
                  </a:cubicBezTo>
                  <a:cubicBezTo>
                    <a:pt x="5458" y="8675"/>
                    <a:pt x="5444" y="8560"/>
                    <a:pt x="5458" y="8497"/>
                  </a:cubicBezTo>
                  <a:cubicBezTo>
                    <a:pt x="5498" y="8327"/>
                    <a:pt x="5485" y="8204"/>
                    <a:pt x="5544" y="8071"/>
                  </a:cubicBezTo>
                  <a:cubicBezTo>
                    <a:pt x="5601" y="7948"/>
                    <a:pt x="5756" y="7676"/>
                    <a:pt x="5865" y="7613"/>
                  </a:cubicBezTo>
                  <a:cubicBezTo>
                    <a:pt x="5964" y="7557"/>
                    <a:pt x="6120" y="7575"/>
                    <a:pt x="6203" y="7504"/>
                  </a:cubicBezTo>
                  <a:close/>
                  <a:moveTo>
                    <a:pt x="8229" y="11296"/>
                  </a:moveTo>
                  <a:cubicBezTo>
                    <a:pt x="8455" y="11421"/>
                    <a:pt x="8679" y="11575"/>
                    <a:pt x="8891" y="11725"/>
                  </a:cubicBezTo>
                  <a:cubicBezTo>
                    <a:pt x="9002" y="11802"/>
                    <a:pt x="9112" y="11911"/>
                    <a:pt x="9262" y="11952"/>
                  </a:cubicBezTo>
                  <a:lnTo>
                    <a:pt x="9262" y="11965"/>
                  </a:lnTo>
                  <a:cubicBezTo>
                    <a:pt x="9166" y="11990"/>
                    <a:pt x="9115" y="12061"/>
                    <a:pt x="9028" y="12088"/>
                  </a:cubicBezTo>
                  <a:cubicBezTo>
                    <a:pt x="8959" y="12013"/>
                    <a:pt x="8860" y="11984"/>
                    <a:pt x="8773" y="11928"/>
                  </a:cubicBezTo>
                  <a:cubicBezTo>
                    <a:pt x="8610" y="11822"/>
                    <a:pt x="8439" y="11712"/>
                    <a:pt x="8275" y="11606"/>
                  </a:cubicBezTo>
                  <a:cubicBezTo>
                    <a:pt x="8213" y="11566"/>
                    <a:pt x="8141" y="11553"/>
                    <a:pt x="8097" y="11500"/>
                  </a:cubicBezTo>
                  <a:lnTo>
                    <a:pt x="8084" y="11486"/>
                  </a:lnTo>
                  <a:cubicBezTo>
                    <a:pt x="8142" y="11449"/>
                    <a:pt x="8199" y="11359"/>
                    <a:pt x="8229" y="11296"/>
                  </a:cubicBezTo>
                  <a:close/>
                  <a:moveTo>
                    <a:pt x="10376" y="11842"/>
                  </a:moveTo>
                  <a:cubicBezTo>
                    <a:pt x="10584" y="11842"/>
                    <a:pt x="10828" y="11850"/>
                    <a:pt x="10905" y="11910"/>
                  </a:cubicBezTo>
                  <a:cubicBezTo>
                    <a:pt x="10992" y="11944"/>
                    <a:pt x="10977" y="12037"/>
                    <a:pt x="11002" y="12132"/>
                  </a:cubicBezTo>
                  <a:cubicBezTo>
                    <a:pt x="11041" y="12273"/>
                    <a:pt x="11063" y="12440"/>
                    <a:pt x="11097" y="12586"/>
                  </a:cubicBezTo>
                  <a:cubicBezTo>
                    <a:pt x="11111" y="12648"/>
                    <a:pt x="11092" y="12718"/>
                    <a:pt x="11118" y="12767"/>
                  </a:cubicBezTo>
                  <a:cubicBezTo>
                    <a:pt x="11117" y="12831"/>
                    <a:pt x="11115" y="12897"/>
                    <a:pt x="11114" y="12961"/>
                  </a:cubicBezTo>
                  <a:cubicBezTo>
                    <a:pt x="10854" y="13009"/>
                    <a:pt x="10650" y="13028"/>
                    <a:pt x="10463" y="13140"/>
                  </a:cubicBezTo>
                  <a:cubicBezTo>
                    <a:pt x="10317" y="13227"/>
                    <a:pt x="10173" y="13406"/>
                    <a:pt x="9967" y="13414"/>
                  </a:cubicBezTo>
                  <a:cubicBezTo>
                    <a:pt x="9766" y="13193"/>
                    <a:pt x="9595" y="12946"/>
                    <a:pt x="9387" y="12730"/>
                  </a:cubicBezTo>
                  <a:cubicBezTo>
                    <a:pt x="9262" y="12599"/>
                    <a:pt x="9080" y="12488"/>
                    <a:pt x="8981" y="12333"/>
                  </a:cubicBezTo>
                  <a:lnTo>
                    <a:pt x="8970" y="12321"/>
                  </a:lnTo>
                  <a:cubicBezTo>
                    <a:pt x="9044" y="12285"/>
                    <a:pt x="9097" y="12222"/>
                    <a:pt x="9166" y="12183"/>
                  </a:cubicBezTo>
                  <a:cubicBezTo>
                    <a:pt x="9316" y="12091"/>
                    <a:pt x="9497" y="12013"/>
                    <a:pt x="9662" y="11947"/>
                  </a:cubicBezTo>
                  <a:cubicBezTo>
                    <a:pt x="9765" y="11915"/>
                    <a:pt x="9871" y="11885"/>
                    <a:pt x="9974" y="11851"/>
                  </a:cubicBezTo>
                  <a:cubicBezTo>
                    <a:pt x="9987" y="11849"/>
                    <a:pt x="10000" y="11848"/>
                    <a:pt x="10013" y="11848"/>
                  </a:cubicBezTo>
                  <a:cubicBezTo>
                    <a:pt x="10041" y="11848"/>
                    <a:pt x="10070" y="11852"/>
                    <a:pt x="10095" y="11852"/>
                  </a:cubicBezTo>
                  <a:cubicBezTo>
                    <a:pt x="10113" y="11852"/>
                    <a:pt x="10129" y="11850"/>
                    <a:pt x="10143" y="11843"/>
                  </a:cubicBezTo>
                  <a:cubicBezTo>
                    <a:pt x="10157" y="11843"/>
                    <a:pt x="10174" y="11843"/>
                    <a:pt x="10191" y="11843"/>
                  </a:cubicBezTo>
                  <a:cubicBezTo>
                    <a:pt x="10244" y="11843"/>
                    <a:pt x="10308" y="11842"/>
                    <a:pt x="10376" y="11842"/>
                  </a:cubicBezTo>
                  <a:close/>
                  <a:moveTo>
                    <a:pt x="11165" y="13116"/>
                  </a:moveTo>
                  <a:cubicBezTo>
                    <a:pt x="11169" y="13209"/>
                    <a:pt x="11226" y="13283"/>
                    <a:pt x="11225" y="13363"/>
                  </a:cubicBezTo>
                  <a:cubicBezTo>
                    <a:pt x="11217" y="13456"/>
                    <a:pt x="11088" y="13647"/>
                    <a:pt x="11046" y="13721"/>
                  </a:cubicBezTo>
                  <a:cubicBezTo>
                    <a:pt x="10903" y="13981"/>
                    <a:pt x="10753" y="14214"/>
                    <a:pt x="10592" y="14448"/>
                  </a:cubicBezTo>
                  <a:cubicBezTo>
                    <a:pt x="10535" y="14531"/>
                    <a:pt x="10500" y="14623"/>
                    <a:pt x="10432" y="14691"/>
                  </a:cubicBezTo>
                  <a:cubicBezTo>
                    <a:pt x="10429" y="14692"/>
                    <a:pt x="10422" y="14693"/>
                    <a:pt x="10412" y="14693"/>
                  </a:cubicBezTo>
                  <a:cubicBezTo>
                    <a:pt x="10371" y="14693"/>
                    <a:pt x="10279" y="14681"/>
                    <a:pt x="10252" y="14662"/>
                  </a:cubicBezTo>
                  <a:cubicBezTo>
                    <a:pt x="10178" y="14615"/>
                    <a:pt x="10216" y="14423"/>
                    <a:pt x="10194" y="14323"/>
                  </a:cubicBezTo>
                  <a:cubicBezTo>
                    <a:pt x="10166" y="14166"/>
                    <a:pt x="10140" y="14012"/>
                    <a:pt x="10114" y="13856"/>
                  </a:cubicBezTo>
                  <a:cubicBezTo>
                    <a:pt x="10089" y="13769"/>
                    <a:pt x="10041" y="13683"/>
                    <a:pt x="10043" y="13571"/>
                  </a:cubicBezTo>
                  <a:cubicBezTo>
                    <a:pt x="10246" y="13539"/>
                    <a:pt x="10389" y="13377"/>
                    <a:pt x="10541" y="13283"/>
                  </a:cubicBezTo>
                  <a:cubicBezTo>
                    <a:pt x="10707" y="13183"/>
                    <a:pt x="10922" y="13135"/>
                    <a:pt x="11165" y="13116"/>
                  </a:cubicBezTo>
                  <a:close/>
                  <a:moveTo>
                    <a:pt x="10186" y="15771"/>
                  </a:moveTo>
                  <a:cubicBezTo>
                    <a:pt x="10213" y="15810"/>
                    <a:pt x="10200" y="15887"/>
                    <a:pt x="10223" y="15928"/>
                  </a:cubicBezTo>
                  <a:lnTo>
                    <a:pt x="10223" y="15941"/>
                  </a:lnTo>
                  <a:cubicBezTo>
                    <a:pt x="10150" y="15953"/>
                    <a:pt x="10061" y="15972"/>
                    <a:pt x="10013" y="16014"/>
                  </a:cubicBezTo>
                  <a:lnTo>
                    <a:pt x="10002" y="16014"/>
                  </a:lnTo>
                  <a:cubicBezTo>
                    <a:pt x="10038" y="15915"/>
                    <a:pt x="10133" y="15851"/>
                    <a:pt x="10186" y="15771"/>
                  </a:cubicBezTo>
                  <a:close/>
                  <a:moveTo>
                    <a:pt x="11255" y="13478"/>
                  </a:moveTo>
                  <a:cubicBezTo>
                    <a:pt x="11319" y="13688"/>
                    <a:pt x="11384" y="13894"/>
                    <a:pt x="11448" y="14103"/>
                  </a:cubicBezTo>
                  <a:cubicBezTo>
                    <a:pt x="11457" y="14149"/>
                    <a:pt x="11297" y="14531"/>
                    <a:pt x="11274" y="14592"/>
                  </a:cubicBezTo>
                  <a:cubicBezTo>
                    <a:pt x="11145" y="14921"/>
                    <a:pt x="11021" y="15197"/>
                    <a:pt x="10878" y="15501"/>
                  </a:cubicBezTo>
                  <a:cubicBezTo>
                    <a:pt x="10799" y="15671"/>
                    <a:pt x="10647" y="15837"/>
                    <a:pt x="10595" y="16024"/>
                  </a:cubicBezTo>
                  <a:cubicBezTo>
                    <a:pt x="10521" y="15996"/>
                    <a:pt x="10479" y="15950"/>
                    <a:pt x="10377" y="15943"/>
                  </a:cubicBezTo>
                  <a:cubicBezTo>
                    <a:pt x="10377" y="15851"/>
                    <a:pt x="10374" y="15704"/>
                    <a:pt x="10332" y="15645"/>
                  </a:cubicBezTo>
                  <a:cubicBezTo>
                    <a:pt x="10362" y="15566"/>
                    <a:pt x="10442" y="15528"/>
                    <a:pt x="10490" y="15466"/>
                  </a:cubicBezTo>
                  <a:cubicBezTo>
                    <a:pt x="10551" y="15386"/>
                    <a:pt x="10620" y="15275"/>
                    <a:pt x="10652" y="15172"/>
                  </a:cubicBezTo>
                  <a:cubicBezTo>
                    <a:pt x="10682" y="15072"/>
                    <a:pt x="10660" y="14932"/>
                    <a:pt x="10620" y="14861"/>
                  </a:cubicBezTo>
                  <a:cubicBezTo>
                    <a:pt x="10614" y="14852"/>
                    <a:pt x="10528" y="14758"/>
                    <a:pt x="10530" y="14756"/>
                  </a:cubicBezTo>
                  <a:cubicBezTo>
                    <a:pt x="10547" y="14698"/>
                    <a:pt x="10643" y="14617"/>
                    <a:pt x="10675" y="14564"/>
                  </a:cubicBezTo>
                  <a:cubicBezTo>
                    <a:pt x="10825" y="14336"/>
                    <a:pt x="10932" y="14092"/>
                    <a:pt x="11066" y="13849"/>
                  </a:cubicBezTo>
                  <a:cubicBezTo>
                    <a:pt x="11126" y="13739"/>
                    <a:pt x="11223" y="13624"/>
                    <a:pt x="11242" y="13478"/>
                  </a:cubicBezTo>
                  <a:close/>
                  <a:moveTo>
                    <a:pt x="20657" y="15195"/>
                  </a:moveTo>
                  <a:cubicBezTo>
                    <a:pt x="20839" y="15203"/>
                    <a:pt x="20924" y="15325"/>
                    <a:pt x="21054" y="15384"/>
                  </a:cubicBezTo>
                  <a:cubicBezTo>
                    <a:pt x="21402" y="15544"/>
                    <a:pt x="22062" y="15614"/>
                    <a:pt x="21874" y="16229"/>
                  </a:cubicBezTo>
                  <a:cubicBezTo>
                    <a:pt x="21847" y="16321"/>
                    <a:pt x="21823" y="16389"/>
                    <a:pt x="21767" y="16447"/>
                  </a:cubicBezTo>
                  <a:lnTo>
                    <a:pt x="21767" y="16473"/>
                  </a:lnTo>
                  <a:cubicBezTo>
                    <a:pt x="21738" y="16428"/>
                    <a:pt x="21752" y="16361"/>
                    <a:pt x="21732" y="16305"/>
                  </a:cubicBezTo>
                  <a:cubicBezTo>
                    <a:pt x="21697" y="16204"/>
                    <a:pt x="21613" y="16065"/>
                    <a:pt x="21533" y="16002"/>
                  </a:cubicBezTo>
                  <a:cubicBezTo>
                    <a:pt x="21283" y="15809"/>
                    <a:pt x="20871" y="15845"/>
                    <a:pt x="20689" y="15584"/>
                  </a:cubicBezTo>
                  <a:cubicBezTo>
                    <a:pt x="20643" y="15518"/>
                    <a:pt x="20530" y="15373"/>
                    <a:pt x="20618" y="15259"/>
                  </a:cubicBezTo>
                  <a:cubicBezTo>
                    <a:pt x="20631" y="15224"/>
                    <a:pt x="20641" y="15220"/>
                    <a:pt x="20657" y="15195"/>
                  </a:cubicBezTo>
                  <a:close/>
                  <a:moveTo>
                    <a:pt x="20194" y="15828"/>
                  </a:moveTo>
                  <a:cubicBezTo>
                    <a:pt x="20647" y="15839"/>
                    <a:pt x="21322" y="15946"/>
                    <a:pt x="21499" y="16220"/>
                  </a:cubicBezTo>
                  <a:cubicBezTo>
                    <a:pt x="21549" y="16294"/>
                    <a:pt x="21671" y="16520"/>
                    <a:pt x="21569" y="16648"/>
                  </a:cubicBezTo>
                  <a:cubicBezTo>
                    <a:pt x="21566" y="16649"/>
                    <a:pt x="21562" y="16650"/>
                    <a:pt x="21557" y="16650"/>
                  </a:cubicBezTo>
                  <a:cubicBezTo>
                    <a:pt x="21486" y="16650"/>
                    <a:pt x="21231" y="16544"/>
                    <a:pt x="21158" y="16523"/>
                  </a:cubicBezTo>
                  <a:cubicBezTo>
                    <a:pt x="20990" y="16494"/>
                    <a:pt x="20823" y="16465"/>
                    <a:pt x="20656" y="16433"/>
                  </a:cubicBezTo>
                  <a:cubicBezTo>
                    <a:pt x="20524" y="16436"/>
                    <a:pt x="20390" y="16437"/>
                    <a:pt x="20256" y="16437"/>
                  </a:cubicBezTo>
                  <a:cubicBezTo>
                    <a:pt x="20179" y="16409"/>
                    <a:pt x="20086" y="16329"/>
                    <a:pt x="20041" y="16264"/>
                  </a:cubicBezTo>
                  <a:cubicBezTo>
                    <a:pt x="19987" y="16190"/>
                    <a:pt x="19899" y="16018"/>
                    <a:pt x="19997" y="15914"/>
                  </a:cubicBezTo>
                  <a:cubicBezTo>
                    <a:pt x="20034" y="15825"/>
                    <a:pt x="20115" y="15870"/>
                    <a:pt x="20194" y="15828"/>
                  </a:cubicBezTo>
                  <a:close/>
                  <a:moveTo>
                    <a:pt x="20058" y="17158"/>
                  </a:moveTo>
                  <a:cubicBezTo>
                    <a:pt x="20089" y="17173"/>
                    <a:pt x="20124" y="17189"/>
                    <a:pt x="20147" y="17213"/>
                  </a:cubicBezTo>
                  <a:cubicBezTo>
                    <a:pt x="20099" y="17237"/>
                    <a:pt x="20048" y="17269"/>
                    <a:pt x="20016" y="17312"/>
                  </a:cubicBezTo>
                  <a:lnTo>
                    <a:pt x="20005" y="17312"/>
                  </a:lnTo>
                  <a:cubicBezTo>
                    <a:pt x="20024" y="17269"/>
                    <a:pt x="20038" y="17210"/>
                    <a:pt x="20058" y="17158"/>
                  </a:cubicBezTo>
                  <a:close/>
                  <a:moveTo>
                    <a:pt x="20434" y="16598"/>
                  </a:moveTo>
                  <a:cubicBezTo>
                    <a:pt x="20785" y="16610"/>
                    <a:pt x="21424" y="16723"/>
                    <a:pt x="21629" y="16869"/>
                  </a:cubicBezTo>
                  <a:cubicBezTo>
                    <a:pt x="21694" y="16917"/>
                    <a:pt x="21723" y="17007"/>
                    <a:pt x="21780" y="17068"/>
                  </a:cubicBezTo>
                  <a:cubicBezTo>
                    <a:pt x="21773" y="17237"/>
                    <a:pt x="21691" y="17282"/>
                    <a:pt x="21669" y="17414"/>
                  </a:cubicBezTo>
                  <a:cubicBezTo>
                    <a:pt x="21613" y="17383"/>
                    <a:pt x="21604" y="17308"/>
                    <a:pt x="21556" y="17269"/>
                  </a:cubicBezTo>
                  <a:cubicBezTo>
                    <a:pt x="21469" y="17202"/>
                    <a:pt x="21342" y="17152"/>
                    <a:pt x="21223" y="17120"/>
                  </a:cubicBezTo>
                  <a:cubicBezTo>
                    <a:pt x="21154" y="17101"/>
                    <a:pt x="21082" y="17094"/>
                    <a:pt x="21010" y="17094"/>
                  </a:cubicBezTo>
                  <a:cubicBezTo>
                    <a:pt x="20843" y="17094"/>
                    <a:pt x="20670" y="17130"/>
                    <a:pt x="20504" y="17130"/>
                  </a:cubicBezTo>
                  <a:cubicBezTo>
                    <a:pt x="20428" y="17130"/>
                    <a:pt x="20353" y="17122"/>
                    <a:pt x="20281" y="17100"/>
                  </a:cubicBezTo>
                  <a:cubicBezTo>
                    <a:pt x="20144" y="17058"/>
                    <a:pt x="20104" y="16984"/>
                    <a:pt x="20026" y="16888"/>
                  </a:cubicBezTo>
                  <a:cubicBezTo>
                    <a:pt x="20028" y="16686"/>
                    <a:pt x="20162" y="16646"/>
                    <a:pt x="20317" y="16610"/>
                  </a:cubicBezTo>
                  <a:cubicBezTo>
                    <a:pt x="20331" y="16606"/>
                    <a:pt x="20345" y="16605"/>
                    <a:pt x="20359" y="16605"/>
                  </a:cubicBezTo>
                  <a:cubicBezTo>
                    <a:pt x="20371" y="16605"/>
                    <a:pt x="20382" y="16606"/>
                    <a:pt x="20393" y="16606"/>
                  </a:cubicBezTo>
                  <a:cubicBezTo>
                    <a:pt x="20408" y="16606"/>
                    <a:pt x="20422" y="16605"/>
                    <a:pt x="20434" y="16598"/>
                  </a:cubicBezTo>
                  <a:close/>
                  <a:moveTo>
                    <a:pt x="11488" y="14314"/>
                  </a:moveTo>
                  <a:cubicBezTo>
                    <a:pt x="11544" y="14365"/>
                    <a:pt x="11536" y="14464"/>
                    <a:pt x="11560" y="14548"/>
                  </a:cubicBezTo>
                  <a:cubicBezTo>
                    <a:pt x="11617" y="14732"/>
                    <a:pt x="11656" y="14926"/>
                    <a:pt x="11716" y="15121"/>
                  </a:cubicBezTo>
                  <a:cubicBezTo>
                    <a:pt x="11764" y="15271"/>
                    <a:pt x="11825" y="15450"/>
                    <a:pt x="11861" y="15602"/>
                  </a:cubicBezTo>
                  <a:cubicBezTo>
                    <a:pt x="11880" y="15694"/>
                    <a:pt x="11757" y="16191"/>
                    <a:pt x="11728" y="16283"/>
                  </a:cubicBezTo>
                  <a:cubicBezTo>
                    <a:pt x="11685" y="16417"/>
                    <a:pt x="11675" y="16527"/>
                    <a:pt x="11629" y="16655"/>
                  </a:cubicBezTo>
                  <a:cubicBezTo>
                    <a:pt x="11472" y="17093"/>
                    <a:pt x="11273" y="17522"/>
                    <a:pt x="11086" y="17923"/>
                  </a:cubicBezTo>
                  <a:cubicBezTo>
                    <a:pt x="10982" y="18144"/>
                    <a:pt x="10886" y="18356"/>
                    <a:pt x="10762" y="18551"/>
                  </a:cubicBezTo>
                  <a:cubicBezTo>
                    <a:pt x="10710" y="18632"/>
                    <a:pt x="10692" y="18737"/>
                    <a:pt x="10628" y="18807"/>
                  </a:cubicBezTo>
                  <a:lnTo>
                    <a:pt x="10628" y="18832"/>
                  </a:lnTo>
                  <a:lnTo>
                    <a:pt x="10602" y="18832"/>
                  </a:lnTo>
                  <a:cubicBezTo>
                    <a:pt x="10608" y="18504"/>
                    <a:pt x="10605" y="18129"/>
                    <a:pt x="10547" y="17836"/>
                  </a:cubicBezTo>
                  <a:cubicBezTo>
                    <a:pt x="10508" y="17644"/>
                    <a:pt x="10543" y="17443"/>
                    <a:pt x="10506" y="17267"/>
                  </a:cubicBezTo>
                  <a:cubicBezTo>
                    <a:pt x="10468" y="17078"/>
                    <a:pt x="10524" y="16819"/>
                    <a:pt x="10428" y="16684"/>
                  </a:cubicBezTo>
                  <a:cubicBezTo>
                    <a:pt x="10470" y="16578"/>
                    <a:pt x="10633" y="16513"/>
                    <a:pt x="10694" y="16393"/>
                  </a:cubicBezTo>
                  <a:cubicBezTo>
                    <a:pt x="10746" y="16286"/>
                    <a:pt x="10659" y="16168"/>
                    <a:pt x="10673" y="16107"/>
                  </a:cubicBezTo>
                  <a:cubicBezTo>
                    <a:pt x="10697" y="16018"/>
                    <a:pt x="10826" y="15853"/>
                    <a:pt x="10876" y="15762"/>
                  </a:cubicBezTo>
                  <a:cubicBezTo>
                    <a:pt x="11034" y="15474"/>
                    <a:pt x="11155" y="15187"/>
                    <a:pt x="11296" y="14878"/>
                  </a:cubicBezTo>
                  <a:cubicBezTo>
                    <a:pt x="11366" y="14723"/>
                    <a:pt x="11475" y="14515"/>
                    <a:pt x="11488" y="14314"/>
                  </a:cubicBezTo>
                  <a:close/>
                  <a:moveTo>
                    <a:pt x="20868" y="14591"/>
                  </a:moveTo>
                  <a:cubicBezTo>
                    <a:pt x="20869" y="14591"/>
                    <a:pt x="20870" y="14591"/>
                    <a:pt x="20871" y="14591"/>
                  </a:cubicBezTo>
                  <a:lnTo>
                    <a:pt x="20947" y="14656"/>
                  </a:lnTo>
                  <a:cubicBezTo>
                    <a:pt x="20973" y="14759"/>
                    <a:pt x="21019" y="14998"/>
                    <a:pt x="20938" y="15095"/>
                  </a:cubicBezTo>
                  <a:lnTo>
                    <a:pt x="20938" y="15121"/>
                  </a:lnTo>
                  <a:cubicBezTo>
                    <a:pt x="20872" y="15085"/>
                    <a:pt x="20773" y="15042"/>
                    <a:pt x="20682" y="15042"/>
                  </a:cubicBezTo>
                  <a:cubicBezTo>
                    <a:pt x="20622" y="15042"/>
                    <a:pt x="20566" y="15061"/>
                    <a:pt x="20525" y="15112"/>
                  </a:cubicBezTo>
                  <a:cubicBezTo>
                    <a:pt x="20426" y="15238"/>
                    <a:pt x="20407" y="15528"/>
                    <a:pt x="20540" y="15630"/>
                  </a:cubicBezTo>
                  <a:cubicBezTo>
                    <a:pt x="20512" y="15680"/>
                    <a:pt x="20459" y="15693"/>
                    <a:pt x="20394" y="15693"/>
                  </a:cubicBezTo>
                  <a:cubicBezTo>
                    <a:pt x="20321" y="15693"/>
                    <a:pt x="20233" y="15676"/>
                    <a:pt x="20153" y="15676"/>
                  </a:cubicBezTo>
                  <a:cubicBezTo>
                    <a:pt x="20125" y="15676"/>
                    <a:pt x="20098" y="15678"/>
                    <a:pt x="20073" y="15684"/>
                  </a:cubicBezTo>
                  <a:cubicBezTo>
                    <a:pt x="19942" y="15713"/>
                    <a:pt x="19848" y="15796"/>
                    <a:pt x="19810" y="15924"/>
                  </a:cubicBezTo>
                  <a:cubicBezTo>
                    <a:pt x="19762" y="15908"/>
                    <a:pt x="19731" y="15870"/>
                    <a:pt x="19708" y="15832"/>
                  </a:cubicBezTo>
                  <a:lnTo>
                    <a:pt x="19695" y="15832"/>
                  </a:lnTo>
                  <a:cubicBezTo>
                    <a:pt x="19695" y="15880"/>
                    <a:pt x="19696" y="15908"/>
                    <a:pt x="19718" y="15935"/>
                  </a:cubicBezTo>
                  <a:cubicBezTo>
                    <a:pt x="19730" y="15970"/>
                    <a:pt x="19740" y="15973"/>
                    <a:pt x="19757" y="16001"/>
                  </a:cubicBezTo>
                  <a:lnTo>
                    <a:pt x="19795" y="16001"/>
                  </a:lnTo>
                  <a:cubicBezTo>
                    <a:pt x="19785" y="16236"/>
                    <a:pt x="19884" y="16440"/>
                    <a:pt x="20054" y="16497"/>
                  </a:cubicBezTo>
                  <a:cubicBezTo>
                    <a:pt x="20022" y="16568"/>
                    <a:pt x="19936" y="16597"/>
                    <a:pt x="19897" y="16662"/>
                  </a:cubicBezTo>
                  <a:cubicBezTo>
                    <a:pt x="19811" y="16800"/>
                    <a:pt x="19877" y="17020"/>
                    <a:pt x="19978" y="17091"/>
                  </a:cubicBezTo>
                  <a:cubicBezTo>
                    <a:pt x="19930" y="17344"/>
                    <a:pt x="19702" y="17497"/>
                    <a:pt x="19579" y="17676"/>
                  </a:cubicBezTo>
                  <a:lnTo>
                    <a:pt x="19566" y="17676"/>
                  </a:lnTo>
                  <a:lnTo>
                    <a:pt x="19566" y="17689"/>
                  </a:lnTo>
                  <a:cubicBezTo>
                    <a:pt x="19664" y="17658"/>
                    <a:pt x="19878" y="17482"/>
                    <a:pt x="19935" y="17399"/>
                  </a:cubicBezTo>
                  <a:lnTo>
                    <a:pt x="19948" y="17399"/>
                  </a:lnTo>
                  <a:cubicBezTo>
                    <a:pt x="19869" y="17724"/>
                    <a:pt x="20093" y="17846"/>
                    <a:pt x="20364" y="17913"/>
                  </a:cubicBezTo>
                  <a:cubicBezTo>
                    <a:pt x="20404" y="17923"/>
                    <a:pt x="20446" y="17927"/>
                    <a:pt x="20488" y="17927"/>
                  </a:cubicBezTo>
                  <a:cubicBezTo>
                    <a:pt x="20620" y="17927"/>
                    <a:pt x="20756" y="17888"/>
                    <a:pt x="20868" y="17885"/>
                  </a:cubicBezTo>
                  <a:cubicBezTo>
                    <a:pt x="20930" y="17883"/>
                    <a:pt x="20999" y="17879"/>
                    <a:pt x="21065" y="17879"/>
                  </a:cubicBezTo>
                  <a:cubicBezTo>
                    <a:pt x="21177" y="17879"/>
                    <a:pt x="21283" y="17891"/>
                    <a:pt x="21345" y="17948"/>
                  </a:cubicBezTo>
                  <a:lnTo>
                    <a:pt x="21371" y="17948"/>
                  </a:lnTo>
                  <a:lnTo>
                    <a:pt x="21371" y="17934"/>
                  </a:lnTo>
                  <a:cubicBezTo>
                    <a:pt x="21293" y="17876"/>
                    <a:pt x="21258" y="17805"/>
                    <a:pt x="21142" y="17775"/>
                  </a:cubicBezTo>
                  <a:cubicBezTo>
                    <a:pt x="21078" y="17757"/>
                    <a:pt x="21009" y="17752"/>
                    <a:pt x="20938" y="17752"/>
                  </a:cubicBezTo>
                  <a:cubicBezTo>
                    <a:pt x="20798" y="17752"/>
                    <a:pt x="20650" y="17774"/>
                    <a:pt x="20512" y="17774"/>
                  </a:cubicBezTo>
                  <a:cubicBezTo>
                    <a:pt x="20418" y="17774"/>
                    <a:pt x="20330" y="17764"/>
                    <a:pt x="20252" y="17729"/>
                  </a:cubicBezTo>
                  <a:cubicBezTo>
                    <a:pt x="20160" y="17689"/>
                    <a:pt x="20131" y="17628"/>
                    <a:pt x="20073" y="17556"/>
                  </a:cubicBezTo>
                  <a:cubicBezTo>
                    <a:pt x="20080" y="17356"/>
                    <a:pt x="20298" y="17295"/>
                    <a:pt x="20455" y="17254"/>
                  </a:cubicBezTo>
                  <a:cubicBezTo>
                    <a:pt x="20524" y="17257"/>
                    <a:pt x="20593" y="17258"/>
                    <a:pt x="20662" y="17258"/>
                  </a:cubicBezTo>
                  <a:cubicBezTo>
                    <a:pt x="20757" y="17240"/>
                    <a:pt x="20851" y="17230"/>
                    <a:pt x="20939" y="17230"/>
                  </a:cubicBezTo>
                  <a:cubicBezTo>
                    <a:pt x="21228" y="17230"/>
                    <a:pt x="21467" y="17331"/>
                    <a:pt x="21560" y="17549"/>
                  </a:cubicBezTo>
                  <a:cubicBezTo>
                    <a:pt x="21589" y="17616"/>
                    <a:pt x="21664" y="17732"/>
                    <a:pt x="21633" y="17840"/>
                  </a:cubicBezTo>
                  <a:cubicBezTo>
                    <a:pt x="21579" y="18023"/>
                    <a:pt x="21402" y="18158"/>
                    <a:pt x="21262" y="18257"/>
                  </a:cubicBezTo>
                  <a:cubicBezTo>
                    <a:pt x="20967" y="18467"/>
                    <a:pt x="20675" y="18686"/>
                    <a:pt x="20381" y="18897"/>
                  </a:cubicBezTo>
                  <a:cubicBezTo>
                    <a:pt x="20255" y="18989"/>
                    <a:pt x="20125" y="19154"/>
                    <a:pt x="19949" y="19185"/>
                  </a:cubicBezTo>
                  <a:cubicBezTo>
                    <a:pt x="19943" y="19186"/>
                    <a:pt x="19937" y="19187"/>
                    <a:pt x="19931" y="19187"/>
                  </a:cubicBezTo>
                  <a:cubicBezTo>
                    <a:pt x="19868" y="19187"/>
                    <a:pt x="19804" y="19131"/>
                    <a:pt x="19757" y="19115"/>
                  </a:cubicBezTo>
                  <a:cubicBezTo>
                    <a:pt x="19563" y="19054"/>
                    <a:pt x="19394" y="19047"/>
                    <a:pt x="19244" y="18951"/>
                  </a:cubicBezTo>
                  <a:cubicBezTo>
                    <a:pt x="19020" y="18807"/>
                    <a:pt x="18808" y="18599"/>
                    <a:pt x="18663" y="18381"/>
                  </a:cubicBezTo>
                  <a:cubicBezTo>
                    <a:pt x="18589" y="18270"/>
                    <a:pt x="18517" y="18065"/>
                    <a:pt x="18386" y="18014"/>
                  </a:cubicBezTo>
                  <a:cubicBezTo>
                    <a:pt x="18401" y="17942"/>
                    <a:pt x="18443" y="17916"/>
                    <a:pt x="18466" y="17862"/>
                  </a:cubicBezTo>
                  <a:cubicBezTo>
                    <a:pt x="18510" y="17767"/>
                    <a:pt x="18536" y="17657"/>
                    <a:pt x="18562" y="17552"/>
                  </a:cubicBezTo>
                  <a:cubicBezTo>
                    <a:pt x="18580" y="17351"/>
                    <a:pt x="18597" y="17149"/>
                    <a:pt x="18613" y="16946"/>
                  </a:cubicBezTo>
                  <a:cubicBezTo>
                    <a:pt x="18721" y="16510"/>
                    <a:pt x="18772" y="16135"/>
                    <a:pt x="18999" y="15842"/>
                  </a:cubicBezTo>
                  <a:cubicBezTo>
                    <a:pt x="19224" y="15552"/>
                    <a:pt x="19707" y="15483"/>
                    <a:pt x="20006" y="15269"/>
                  </a:cubicBezTo>
                  <a:cubicBezTo>
                    <a:pt x="20050" y="15239"/>
                    <a:pt x="20197" y="15120"/>
                    <a:pt x="20230" y="15080"/>
                  </a:cubicBezTo>
                  <a:cubicBezTo>
                    <a:pt x="20253" y="15054"/>
                    <a:pt x="20255" y="15014"/>
                    <a:pt x="20282" y="14992"/>
                  </a:cubicBezTo>
                  <a:cubicBezTo>
                    <a:pt x="20365" y="14928"/>
                    <a:pt x="20457" y="14875"/>
                    <a:pt x="20531" y="14803"/>
                  </a:cubicBezTo>
                  <a:cubicBezTo>
                    <a:pt x="20622" y="14716"/>
                    <a:pt x="20697" y="14591"/>
                    <a:pt x="20868" y="14591"/>
                  </a:cubicBezTo>
                  <a:close/>
                  <a:moveTo>
                    <a:pt x="9516" y="14543"/>
                  </a:moveTo>
                  <a:cubicBezTo>
                    <a:pt x="9563" y="14545"/>
                    <a:pt x="9611" y="14545"/>
                    <a:pt x="9657" y="14547"/>
                  </a:cubicBezTo>
                  <a:cubicBezTo>
                    <a:pt x="9701" y="14592"/>
                    <a:pt x="9742" y="14633"/>
                    <a:pt x="9785" y="14679"/>
                  </a:cubicBezTo>
                  <a:cubicBezTo>
                    <a:pt x="9782" y="14723"/>
                    <a:pt x="9782" y="14765"/>
                    <a:pt x="9781" y="14809"/>
                  </a:cubicBezTo>
                  <a:cubicBezTo>
                    <a:pt x="9615" y="14971"/>
                    <a:pt x="9445" y="15137"/>
                    <a:pt x="9254" y="15275"/>
                  </a:cubicBezTo>
                  <a:cubicBezTo>
                    <a:pt x="9161" y="15342"/>
                    <a:pt x="9084" y="15448"/>
                    <a:pt x="8990" y="15515"/>
                  </a:cubicBezTo>
                  <a:cubicBezTo>
                    <a:pt x="8789" y="15658"/>
                    <a:pt x="8574" y="15774"/>
                    <a:pt x="8375" y="15915"/>
                  </a:cubicBezTo>
                  <a:cubicBezTo>
                    <a:pt x="8295" y="15972"/>
                    <a:pt x="8193" y="16075"/>
                    <a:pt x="8136" y="16155"/>
                  </a:cubicBezTo>
                  <a:cubicBezTo>
                    <a:pt x="8103" y="16200"/>
                    <a:pt x="8100" y="16249"/>
                    <a:pt x="8056" y="16283"/>
                  </a:cubicBezTo>
                  <a:lnTo>
                    <a:pt x="8056" y="16308"/>
                  </a:lnTo>
                  <a:cubicBezTo>
                    <a:pt x="8150" y="16276"/>
                    <a:pt x="8305" y="16094"/>
                    <a:pt x="8411" y="16031"/>
                  </a:cubicBezTo>
                  <a:cubicBezTo>
                    <a:pt x="8654" y="15886"/>
                    <a:pt x="8894" y="15778"/>
                    <a:pt x="9118" y="15621"/>
                  </a:cubicBezTo>
                  <a:cubicBezTo>
                    <a:pt x="9346" y="15459"/>
                    <a:pt x="9523" y="15216"/>
                    <a:pt x="9750" y="15051"/>
                  </a:cubicBezTo>
                  <a:cubicBezTo>
                    <a:pt x="9849" y="14981"/>
                    <a:pt x="10026" y="14829"/>
                    <a:pt x="10221" y="14829"/>
                  </a:cubicBezTo>
                  <a:cubicBezTo>
                    <a:pt x="10267" y="14829"/>
                    <a:pt x="10315" y="14838"/>
                    <a:pt x="10362" y="14858"/>
                  </a:cubicBezTo>
                  <a:cubicBezTo>
                    <a:pt x="10426" y="14884"/>
                    <a:pt x="10447" y="14942"/>
                    <a:pt x="10490" y="14990"/>
                  </a:cubicBezTo>
                  <a:cubicBezTo>
                    <a:pt x="10479" y="15354"/>
                    <a:pt x="10160" y="15477"/>
                    <a:pt x="9997" y="15690"/>
                  </a:cubicBezTo>
                  <a:cubicBezTo>
                    <a:pt x="9901" y="15815"/>
                    <a:pt x="9790" y="15943"/>
                    <a:pt x="9705" y="16072"/>
                  </a:cubicBezTo>
                  <a:cubicBezTo>
                    <a:pt x="9670" y="16124"/>
                    <a:pt x="9662" y="16184"/>
                    <a:pt x="9622" y="16236"/>
                  </a:cubicBezTo>
                  <a:cubicBezTo>
                    <a:pt x="9571" y="16308"/>
                    <a:pt x="9470" y="16363"/>
                    <a:pt x="9400" y="16414"/>
                  </a:cubicBezTo>
                  <a:cubicBezTo>
                    <a:pt x="9368" y="16447"/>
                    <a:pt x="9337" y="16481"/>
                    <a:pt x="9307" y="16515"/>
                  </a:cubicBezTo>
                  <a:cubicBezTo>
                    <a:pt x="9183" y="16604"/>
                    <a:pt x="9063" y="16702"/>
                    <a:pt x="8952" y="16803"/>
                  </a:cubicBezTo>
                  <a:cubicBezTo>
                    <a:pt x="8878" y="16875"/>
                    <a:pt x="8804" y="16947"/>
                    <a:pt x="8728" y="17019"/>
                  </a:cubicBezTo>
                  <a:cubicBezTo>
                    <a:pt x="8687" y="17072"/>
                    <a:pt x="8663" y="17142"/>
                    <a:pt x="8609" y="17184"/>
                  </a:cubicBezTo>
                  <a:lnTo>
                    <a:pt x="8609" y="17196"/>
                  </a:lnTo>
                  <a:cubicBezTo>
                    <a:pt x="8734" y="17157"/>
                    <a:pt x="8844" y="17051"/>
                    <a:pt x="8949" y="16984"/>
                  </a:cubicBezTo>
                  <a:cubicBezTo>
                    <a:pt x="9292" y="16766"/>
                    <a:pt x="9585" y="16501"/>
                    <a:pt x="9920" y="16280"/>
                  </a:cubicBezTo>
                  <a:cubicBezTo>
                    <a:pt x="10043" y="16201"/>
                    <a:pt x="10168" y="16131"/>
                    <a:pt x="10290" y="16131"/>
                  </a:cubicBezTo>
                  <a:cubicBezTo>
                    <a:pt x="10376" y="16131"/>
                    <a:pt x="10461" y="16165"/>
                    <a:pt x="10543" y="16255"/>
                  </a:cubicBezTo>
                  <a:cubicBezTo>
                    <a:pt x="10519" y="16452"/>
                    <a:pt x="10317" y="16520"/>
                    <a:pt x="10186" y="16610"/>
                  </a:cubicBezTo>
                  <a:cubicBezTo>
                    <a:pt x="9989" y="16742"/>
                    <a:pt x="9775" y="16911"/>
                    <a:pt x="9634" y="17101"/>
                  </a:cubicBezTo>
                  <a:cubicBezTo>
                    <a:pt x="9475" y="17312"/>
                    <a:pt x="9332" y="17567"/>
                    <a:pt x="9218" y="17817"/>
                  </a:cubicBezTo>
                  <a:cubicBezTo>
                    <a:pt x="9093" y="18090"/>
                    <a:pt x="9023" y="18376"/>
                    <a:pt x="8852" y="18596"/>
                  </a:cubicBezTo>
                  <a:cubicBezTo>
                    <a:pt x="8433" y="19140"/>
                    <a:pt x="7776" y="19460"/>
                    <a:pt x="7350" y="19999"/>
                  </a:cubicBezTo>
                  <a:cubicBezTo>
                    <a:pt x="7282" y="20082"/>
                    <a:pt x="7162" y="20110"/>
                    <a:pt x="7098" y="20201"/>
                  </a:cubicBezTo>
                  <a:cubicBezTo>
                    <a:pt x="6464" y="20198"/>
                    <a:pt x="6303" y="19631"/>
                    <a:pt x="6179" y="19096"/>
                  </a:cubicBezTo>
                  <a:cubicBezTo>
                    <a:pt x="6147" y="18962"/>
                    <a:pt x="6129" y="18747"/>
                    <a:pt x="6165" y="18590"/>
                  </a:cubicBezTo>
                  <a:cubicBezTo>
                    <a:pt x="6166" y="18531"/>
                    <a:pt x="6166" y="18471"/>
                    <a:pt x="6168" y="18408"/>
                  </a:cubicBezTo>
                  <a:cubicBezTo>
                    <a:pt x="6280" y="18086"/>
                    <a:pt x="6510" y="17809"/>
                    <a:pt x="6653" y="17501"/>
                  </a:cubicBezTo>
                  <a:cubicBezTo>
                    <a:pt x="6786" y="17216"/>
                    <a:pt x="6883" y="16908"/>
                    <a:pt x="7008" y="16617"/>
                  </a:cubicBezTo>
                  <a:cubicBezTo>
                    <a:pt x="7037" y="16549"/>
                    <a:pt x="7033" y="16489"/>
                    <a:pt x="7065" y="16424"/>
                  </a:cubicBezTo>
                  <a:cubicBezTo>
                    <a:pt x="7219" y="16082"/>
                    <a:pt x="7533" y="15716"/>
                    <a:pt x="7758" y="15429"/>
                  </a:cubicBezTo>
                  <a:cubicBezTo>
                    <a:pt x="7888" y="15268"/>
                    <a:pt x="8128" y="15095"/>
                    <a:pt x="8311" y="14990"/>
                  </a:cubicBezTo>
                  <a:cubicBezTo>
                    <a:pt x="8407" y="14934"/>
                    <a:pt x="8542" y="14913"/>
                    <a:pt x="8623" y="14841"/>
                  </a:cubicBezTo>
                  <a:lnTo>
                    <a:pt x="8661" y="14841"/>
                  </a:lnTo>
                  <a:lnTo>
                    <a:pt x="8661" y="14854"/>
                  </a:lnTo>
                  <a:cubicBezTo>
                    <a:pt x="8506" y="14942"/>
                    <a:pt x="8388" y="15131"/>
                    <a:pt x="8279" y="15272"/>
                  </a:cubicBezTo>
                  <a:cubicBezTo>
                    <a:pt x="8104" y="15498"/>
                    <a:pt x="7854" y="15658"/>
                    <a:pt x="7684" y="15879"/>
                  </a:cubicBezTo>
                  <a:cubicBezTo>
                    <a:pt x="7617" y="15966"/>
                    <a:pt x="7569" y="16120"/>
                    <a:pt x="7497" y="16199"/>
                  </a:cubicBezTo>
                  <a:lnTo>
                    <a:pt x="7497" y="16236"/>
                  </a:lnTo>
                  <a:cubicBezTo>
                    <a:pt x="7494" y="16244"/>
                    <a:pt x="7498" y="16244"/>
                    <a:pt x="7503" y="16244"/>
                  </a:cubicBezTo>
                  <a:cubicBezTo>
                    <a:pt x="7606" y="16053"/>
                    <a:pt x="7873" y="15900"/>
                    <a:pt x="8029" y="15752"/>
                  </a:cubicBezTo>
                  <a:cubicBezTo>
                    <a:pt x="8302" y="15490"/>
                    <a:pt x="8530" y="15107"/>
                    <a:pt x="8836" y="14890"/>
                  </a:cubicBezTo>
                  <a:cubicBezTo>
                    <a:pt x="8959" y="14803"/>
                    <a:pt x="9112" y="14700"/>
                    <a:pt x="9256" y="14641"/>
                  </a:cubicBezTo>
                  <a:cubicBezTo>
                    <a:pt x="9342" y="14607"/>
                    <a:pt x="9445" y="14596"/>
                    <a:pt x="9516" y="14543"/>
                  </a:cubicBezTo>
                  <a:close/>
                  <a:moveTo>
                    <a:pt x="11941" y="15963"/>
                  </a:moveTo>
                  <a:cubicBezTo>
                    <a:pt x="12026" y="16088"/>
                    <a:pt x="12037" y="16360"/>
                    <a:pt x="12085" y="16523"/>
                  </a:cubicBezTo>
                  <a:cubicBezTo>
                    <a:pt x="12142" y="16712"/>
                    <a:pt x="12213" y="16924"/>
                    <a:pt x="12255" y="17120"/>
                  </a:cubicBezTo>
                  <a:cubicBezTo>
                    <a:pt x="12280" y="17253"/>
                    <a:pt x="12090" y="17674"/>
                    <a:pt x="12045" y="17776"/>
                  </a:cubicBezTo>
                  <a:cubicBezTo>
                    <a:pt x="11973" y="17940"/>
                    <a:pt x="11925" y="18081"/>
                    <a:pt x="11853" y="18238"/>
                  </a:cubicBezTo>
                  <a:cubicBezTo>
                    <a:pt x="11690" y="18592"/>
                    <a:pt x="11453" y="18930"/>
                    <a:pt x="11288" y="19285"/>
                  </a:cubicBezTo>
                  <a:cubicBezTo>
                    <a:pt x="11168" y="19541"/>
                    <a:pt x="11024" y="19779"/>
                    <a:pt x="10910" y="20027"/>
                  </a:cubicBezTo>
                  <a:cubicBezTo>
                    <a:pt x="10841" y="20173"/>
                    <a:pt x="10755" y="20429"/>
                    <a:pt x="10653" y="20537"/>
                  </a:cubicBezTo>
                  <a:lnTo>
                    <a:pt x="10653" y="20562"/>
                  </a:lnTo>
                  <a:lnTo>
                    <a:pt x="10642" y="20562"/>
                  </a:lnTo>
                  <a:cubicBezTo>
                    <a:pt x="10634" y="20072"/>
                    <a:pt x="10628" y="19579"/>
                    <a:pt x="10621" y="19089"/>
                  </a:cubicBezTo>
                  <a:cubicBezTo>
                    <a:pt x="10637" y="19039"/>
                    <a:pt x="10689" y="18981"/>
                    <a:pt x="10716" y="18936"/>
                  </a:cubicBezTo>
                  <a:cubicBezTo>
                    <a:pt x="10809" y="18765"/>
                    <a:pt x="10896" y="18602"/>
                    <a:pt x="10985" y="18438"/>
                  </a:cubicBezTo>
                  <a:cubicBezTo>
                    <a:pt x="11227" y="17994"/>
                    <a:pt x="11408" y="17543"/>
                    <a:pt x="11623" y="17055"/>
                  </a:cubicBezTo>
                  <a:cubicBezTo>
                    <a:pt x="11762" y="16734"/>
                    <a:pt x="11896" y="16377"/>
                    <a:pt x="11941" y="15963"/>
                  </a:cubicBezTo>
                  <a:close/>
                  <a:moveTo>
                    <a:pt x="12312" y="17392"/>
                  </a:moveTo>
                  <a:cubicBezTo>
                    <a:pt x="12363" y="17468"/>
                    <a:pt x="12354" y="17581"/>
                    <a:pt x="12383" y="17679"/>
                  </a:cubicBezTo>
                  <a:cubicBezTo>
                    <a:pt x="12443" y="17879"/>
                    <a:pt x="12478" y="18097"/>
                    <a:pt x="12537" y="18314"/>
                  </a:cubicBezTo>
                  <a:cubicBezTo>
                    <a:pt x="12619" y="18599"/>
                    <a:pt x="12651" y="18903"/>
                    <a:pt x="12725" y="19210"/>
                  </a:cubicBezTo>
                  <a:cubicBezTo>
                    <a:pt x="12745" y="19295"/>
                    <a:pt x="12817" y="19464"/>
                    <a:pt x="12796" y="19561"/>
                  </a:cubicBezTo>
                  <a:cubicBezTo>
                    <a:pt x="12776" y="19646"/>
                    <a:pt x="12705" y="19755"/>
                    <a:pt x="12673" y="19832"/>
                  </a:cubicBezTo>
                  <a:cubicBezTo>
                    <a:pt x="12564" y="20078"/>
                    <a:pt x="12453" y="20307"/>
                    <a:pt x="12347" y="20536"/>
                  </a:cubicBezTo>
                  <a:cubicBezTo>
                    <a:pt x="12071" y="21133"/>
                    <a:pt x="11774" y="21735"/>
                    <a:pt x="11431" y="22273"/>
                  </a:cubicBezTo>
                  <a:cubicBezTo>
                    <a:pt x="11374" y="22362"/>
                    <a:pt x="11354" y="22452"/>
                    <a:pt x="11297" y="22542"/>
                  </a:cubicBezTo>
                  <a:cubicBezTo>
                    <a:pt x="11140" y="22786"/>
                    <a:pt x="10974" y="23041"/>
                    <a:pt x="10815" y="23280"/>
                  </a:cubicBezTo>
                  <a:cubicBezTo>
                    <a:pt x="10739" y="23397"/>
                    <a:pt x="10687" y="23542"/>
                    <a:pt x="10588" y="23637"/>
                  </a:cubicBezTo>
                  <a:cubicBezTo>
                    <a:pt x="10579" y="23658"/>
                    <a:pt x="10585" y="23650"/>
                    <a:pt x="10575" y="23663"/>
                  </a:cubicBezTo>
                  <a:cubicBezTo>
                    <a:pt x="10559" y="23563"/>
                    <a:pt x="10573" y="23436"/>
                    <a:pt x="10595" y="23353"/>
                  </a:cubicBezTo>
                  <a:cubicBezTo>
                    <a:pt x="10601" y="23112"/>
                    <a:pt x="10607" y="22872"/>
                    <a:pt x="10611" y="22631"/>
                  </a:cubicBezTo>
                  <a:cubicBezTo>
                    <a:pt x="10621" y="22203"/>
                    <a:pt x="10630" y="21779"/>
                    <a:pt x="10639" y="21351"/>
                  </a:cubicBezTo>
                  <a:cubicBezTo>
                    <a:pt x="10639" y="21175"/>
                    <a:pt x="10637" y="20998"/>
                    <a:pt x="10637" y="20820"/>
                  </a:cubicBezTo>
                  <a:cubicBezTo>
                    <a:pt x="10659" y="20746"/>
                    <a:pt x="10723" y="20669"/>
                    <a:pt x="10759" y="20604"/>
                  </a:cubicBezTo>
                  <a:cubicBezTo>
                    <a:pt x="10861" y="20416"/>
                    <a:pt x="10967" y="20217"/>
                    <a:pt x="11054" y="20028"/>
                  </a:cubicBezTo>
                  <a:cubicBezTo>
                    <a:pt x="11379" y="19332"/>
                    <a:pt x="11777" y="18698"/>
                    <a:pt x="12093" y="18009"/>
                  </a:cubicBezTo>
                  <a:cubicBezTo>
                    <a:pt x="12184" y="17811"/>
                    <a:pt x="12236" y="17603"/>
                    <a:pt x="12312" y="17392"/>
                  </a:cubicBezTo>
                  <a:close/>
                  <a:moveTo>
                    <a:pt x="12841" y="19782"/>
                  </a:moveTo>
                  <a:cubicBezTo>
                    <a:pt x="12883" y="20054"/>
                    <a:pt x="12926" y="20328"/>
                    <a:pt x="12968" y="20598"/>
                  </a:cubicBezTo>
                  <a:cubicBezTo>
                    <a:pt x="12984" y="20669"/>
                    <a:pt x="13038" y="20822"/>
                    <a:pt x="13026" y="20896"/>
                  </a:cubicBezTo>
                  <a:cubicBezTo>
                    <a:pt x="13014" y="20960"/>
                    <a:pt x="12965" y="21039"/>
                    <a:pt x="12943" y="21091"/>
                  </a:cubicBezTo>
                  <a:cubicBezTo>
                    <a:pt x="12870" y="21257"/>
                    <a:pt x="12827" y="21405"/>
                    <a:pt x="12753" y="21565"/>
                  </a:cubicBezTo>
                  <a:cubicBezTo>
                    <a:pt x="12693" y="21696"/>
                    <a:pt x="12598" y="21832"/>
                    <a:pt x="12539" y="21962"/>
                  </a:cubicBezTo>
                  <a:cubicBezTo>
                    <a:pt x="12284" y="22510"/>
                    <a:pt x="11981" y="23030"/>
                    <a:pt x="11664" y="23519"/>
                  </a:cubicBezTo>
                  <a:cubicBezTo>
                    <a:pt x="11486" y="23797"/>
                    <a:pt x="11291" y="24166"/>
                    <a:pt x="11065" y="24385"/>
                  </a:cubicBezTo>
                  <a:lnTo>
                    <a:pt x="11065" y="24399"/>
                  </a:lnTo>
                  <a:cubicBezTo>
                    <a:pt x="10896" y="24335"/>
                    <a:pt x="10762" y="24003"/>
                    <a:pt x="10623" y="23884"/>
                  </a:cubicBezTo>
                  <a:cubicBezTo>
                    <a:pt x="10642" y="23750"/>
                    <a:pt x="10748" y="23661"/>
                    <a:pt x="10810" y="23564"/>
                  </a:cubicBezTo>
                  <a:cubicBezTo>
                    <a:pt x="10956" y="23343"/>
                    <a:pt x="11097" y="23121"/>
                    <a:pt x="11238" y="22901"/>
                  </a:cubicBezTo>
                  <a:cubicBezTo>
                    <a:pt x="11668" y="22231"/>
                    <a:pt x="12034" y="21498"/>
                    <a:pt x="12382" y="20755"/>
                  </a:cubicBezTo>
                  <a:cubicBezTo>
                    <a:pt x="12482" y="20538"/>
                    <a:pt x="12590" y="20320"/>
                    <a:pt x="12693" y="20089"/>
                  </a:cubicBezTo>
                  <a:cubicBezTo>
                    <a:pt x="12735" y="19996"/>
                    <a:pt x="12801" y="19899"/>
                    <a:pt x="12817" y="19782"/>
                  </a:cubicBezTo>
                  <a:close/>
                  <a:moveTo>
                    <a:pt x="5240" y="9175"/>
                  </a:moveTo>
                  <a:cubicBezTo>
                    <a:pt x="5338" y="9730"/>
                    <a:pt x="5535" y="9865"/>
                    <a:pt x="5800" y="10235"/>
                  </a:cubicBezTo>
                  <a:cubicBezTo>
                    <a:pt x="6020" y="10541"/>
                    <a:pt x="6280" y="10818"/>
                    <a:pt x="6492" y="11129"/>
                  </a:cubicBezTo>
                  <a:cubicBezTo>
                    <a:pt x="6662" y="11377"/>
                    <a:pt x="6822" y="11777"/>
                    <a:pt x="7055" y="11955"/>
                  </a:cubicBezTo>
                  <a:cubicBezTo>
                    <a:pt x="7180" y="12050"/>
                    <a:pt x="7289" y="12092"/>
                    <a:pt x="7388" y="12092"/>
                  </a:cubicBezTo>
                  <a:cubicBezTo>
                    <a:pt x="7553" y="12092"/>
                    <a:pt x="7689" y="11975"/>
                    <a:pt x="7821" y="11805"/>
                  </a:cubicBezTo>
                  <a:cubicBezTo>
                    <a:pt x="7866" y="11747"/>
                    <a:pt x="7939" y="11705"/>
                    <a:pt x="7966" y="11626"/>
                  </a:cubicBezTo>
                  <a:cubicBezTo>
                    <a:pt x="8048" y="11642"/>
                    <a:pt x="8090" y="11684"/>
                    <a:pt x="8144" y="11721"/>
                  </a:cubicBezTo>
                  <a:cubicBezTo>
                    <a:pt x="8304" y="11822"/>
                    <a:pt x="8469" y="11888"/>
                    <a:pt x="8629" y="11990"/>
                  </a:cubicBezTo>
                  <a:cubicBezTo>
                    <a:pt x="8715" y="12045"/>
                    <a:pt x="8802" y="12122"/>
                    <a:pt x="8911" y="12151"/>
                  </a:cubicBezTo>
                  <a:cubicBezTo>
                    <a:pt x="8887" y="12213"/>
                    <a:pt x="8821" y="12229"/>
                    <a:pt x="8804" y="12292"/>
                  </a:cubicBezTo>
                  <a:cubicBezTo>
                    <a:pt x="8769" y="12408"/>
                    <a:pt x="8894" y="12478"/>
                    <a:pt x="8940" y="12527"/>
                  </a:cubicBezTo>
                  <a:cubicBezTo>
                    <a:pt x="9102" y="12696"/>
                    <a:pt x="9308" y="12853"/>
                    <a:pt x="9445" y="13042"/>
                  </a:cubicBezTo>
                  <a:cubicBezTo>
                    <a:pt x="9541" y="13176"/>
                    <a:pt x="9638" y="13302"/>
                    <a:pt x="9734" y="13436"/>
                  </a:cubicBezTo>
                  <a:cubicBezTo>
                    <a:pt x="9765" y="13478"/>
                    <a:pt x="9832" y="13502"/>
                    <a:pt x="9861" y="13542"/>
                  </a:cubicBezTo>
                  <a:cubicBezTo>
                    <a:pt x="9926" y="13637"/>
                    <a:pt x="9912" y="13794"/>
                    <a:pt x="9944" y="13917"/>
                  </a:cubicBezTo>
                  <a:cubicBezTo>
                    <a:pt x="9999" y="14147"/>
                    <a:pt x="10061" y="14422"/>
                    <a:pt x="10056" y="14695"/>
                  </a:cubicBezTo>
                  <a:cubicBezTo>
                    <a:pt x="10011" y="14701"/>
                    <a:pt x="9977" y="14708"/>
                    <a:pt x="9952" y="14732"/>
                  </a:cubicBezTo>
                  <a:cubicBezTo>
                    <a:pt x="9875" y="14614"/>
                    <a:pt x="9910" y="14521"/>
                    <a:pt x="9778" y="14431"/>
                  </a:cubicBezTo>
                  <a:cubicBezTo>
                    <a:pt x="9727" y="14396"/>
                    <a:pt x="9665" y="14382"/>
                    <a:pt x="9597" y="14382"/>
                  </a:cubicBezTo>
                  <a:cubicBezTo>
                    <a:pt x="9367" y="14382"/>
                    <a:pt x="9072" y="14543"/>
                    <a:pt x="8948" y="14620"/>
                  </a:cubicBezTo>
                  <a:cubicBezTo>
                    <a:pt x="8920" y="14636"/>
                    <a:pt x="8884" y="14685"/>
                    <a:pt x="8855" y="14695"/>
                  </a:cubicBezTo>
                  <a:cubicBezTo>
                    <a:pt x="8776" y="14689"/>
                    <a:pt x="8701" y="14684"/>
                    <a:pt x="8622" y="14678"/>
                  </a:cubicBezTo>
                  <a:cubicBezTo>
                    <a:pt x="8520" y="14702"/>
                    <a:pt x="8420" y="14771"/>
                    <a:pt x="8334" y="14814"/>
                  </a:cubicBezTo>
                  <a:cubicBezTo>
                    <a:pt x="7772" y="15105"/>
                    <a:pt x="7488" y="15473"/>
                    <a:pt x="7146" y="15989"/>
                  </a:cubicBezTo>
                  <a:cubicBezTo>
                    <a:pt x="7039" y="16153"/>
                    <a:pt x="6912" y="16328"/>
                    <a:pt x="6825" y="16513"/>
                  </a:cubicBezTo>
                  <a:cubicBezTo>
                    <a:pt x="6691" y="16796"/>
                    <a:pt x="6616" y="17094"/>
                    <a:pt x="6483" y="17385"/>
                  </a:cubicBezTo>
                  <a:cubicBezTo>
                    <a:pt x="6347" y="17682"/>
                    <a:pt x="6187" y="17961"/>
                    <a:pt x="6050" y="18269"/>
                  </a:cubicBezTo>
                  <a:cubicBezTo>
                    <a:pt x="6040" y="18269"/>
                    <a:pt x="6030" y="18269"/>
                    <a:pt x="6020" y="18269"/>
                  </a:cubicBezTo>
                  <a:cubicBezTo>
                    <a:pt x="5622" y="18269"/>
                    <a:pt x="5482" y="18440"/>
                    <a:pt x="5242" y="18599"/>
                  </a:cubicBezTo>
                  <a:cubicBezTo>
                    <a:pt x="5120" y="18682"/>
                    <a:pt x="4983" y="18752"/>
                    <a:pt x="4862" y="18824"/>
                  </a:cubicBezTo>
                  <a:cubicBezTo>
                    <a:pt x="4691" y="18925"/>
                    <a:pt x="4506" y="19000"/>
                    <a:pt x="4339" y="19098"/>
                  </a:cubicBezTo>
                  <a:cubicBezTo>
                    <a:pt x="4285" y="19128"/>
                    <a:pt x="4225" y="19134"/>
                    <a:pt x="4182" y="19172"/>
                  </a:cubicBezTo>
                  <a:lnTo>
                    <a:pt x="4169" y="19172"/>
                  </a:lnTo>
                  <a:cubicBezTo>
                    <a:pt x="4201" y="18978"/>
                    <a:pt x="4252" y="18759"/>
                    <a:pt x="4234" y="18526"/>
                  </a:cubicBezTo>
                  <a:cubicBezTo>
                    <a:pt x="4237" y="18449"/>
                    <a:pt x="4239" y="18372"/>
                    <a:pt x="4240" y="18294"/>
                  </a:cubicBezTo>
                  <a:cubicBezTo>
                    <a:pt x="4196" y="18074"/>
                    <a:pt x="4159" y="17639"/>
                    <a:pt x="4220" y="17389"/>
                  </a:cubicBezTo>
                  <a:cubicBezTo>
                    <a:pt x="4332" y="16939"/>
                    <a:pt x="4393" y="16482"/>
                    <a:pt x="4507" y="16011"/>
                  </a:cubicBezTo>
                  <a:cubicBezTo>
                    <a:pt x="4515" y="15848"/>
                    <a:pt x="4523" y="15684"/>
                    <a:pt x="4531" y="15521"/>
                  </a:cubicBezTo>
                  <a:cubicBezTo>
                    <a:pt x="4547" y="15453"/>
                    <a:pt x="4529" y="15333"/>
                    <a:pt x="4548" y="15251"/>
                  </a:cubicBezTo>
                  <a:cubicBezTo>
                    <a:pt x="4574" y="15146"/>
                    <a:pt x="4567" y="14989"/>
                    <a:pt x="4571" y="14862"/>
                  </a:cubicBezTo>
                  <a:cubicBezTo>
                    <a:pt x="4576" y="14650"/>
                    <a:pt x="4582" y="14420"/>
                    <a:pt x="4585" y="14178"/>
                  </a:cubicBezTo>
                  <a:lnTo>
                    <a:pt x="4585" y="14178"/>
                  </a:lnTo>
                  <a:cubicBezTo>
                    <a:pt x="4532" y="14258"/>
                    <a:pt x="4555" y="14445"/>
                    <a:pt x="4551" y="14564"/>
                  </a:cubicBezTo>
                  <a:lnTo>
                    <a:pt x="4486" y="15197"/>
                  </a:lnTo>
                  <a:cubicBezTo>
                    <a:pt x="4417" y="15470"/>
                    <a:pt x="4426" y="15770"/>
                    <a:pt x="4350" y="16047"/>
                  </a:cubicBezTo>
                  <a:cubicBezTo>
                    <a:pt x="4218" y="16539"/>
                    <a:pt x="4137" y="17024"/>
                    <a:pt x="4047" y="17540"/>
                  </a:cubicBezTo>
                  <a:cubicBezTo>
                    <a:pt x="3965" y="18016"/>
                    <a:pt x="4182" y="18449"/>
                    <a:pt x="4070" y="18910"/>
                  </a:cubicBezTo>
                  <a:cubicBezTo>
                    <a:pt x="4044" y="19018"/>
                    <a:pt x="4076" y="19130"/>
                    <a:pt x="4023" y="19207"/>
                  </a:cubicBezTo>
                  <a:cubicBezTo>
                    <a:pt x="4000" y="19282"/>
                    <a:pt x="3919" y="19275"/>
                    <a:pt x="3853" y="19307"/>
                  </a:cubicBezTo>
                  <a:cubicBezTo>
                    <a:pt x="3679" y="19390"/>
                    <a:pt x="3497" y="19452"/>
                    <a:pt x="3307" y="19528"/>
                  </a:cubicBezTo>
                  <a:cubicBezTo>
                    <a:pt x="2750" y="19747"/>
                    <a:pt x="2155" y="19906"/>
                    <a:pt x="1701" y="20230"/>
                  </a:cubicBezTo>
                  <a:cubicBezTo>
                    <a:pt x="1629" y="20283"/>
                    <a:pt x="1581" y="20371"/>
                    <a:pt x="1515" y="20434"/>
                  </a:cubicBezTo>
                  <a:lnTo>
                    <a:pt x="1515" y="20458"/>
                  </a:lnTo>
                  <a:cubicBezTo>
                    <a:pt x="1840" y="20259"/>
                    <a:pt x="2196" y="20073"/>
                    <a:pt x="2574" y="19926"/>
                  </a:cubicBezTo>
                  <a:cubicBezTo>
                    <a:pt x="2939" y="19784"/>
                    <a:pt x="3323" y="19710"/>
                    <a:pt x="3680" y="19563"/>
                  </a:cubicBezTo>
                  <a:cubicBezTo>
                    <a:pt x="4317" y="19301"/>
                    <a:pt x="4922" y="18970"/>
                    <a:pt x="5483" y="18632"/>
                  </a:cubicBezTo>
                  <a:cubicBezTo>
                    <a:pt x="5599" y="18561"/>
                    <a:pt x="5713" y="18487"/>
                    <a:pt x="5823" y="18420"/>
                  </a:cubicBezTo>
                  <a:cubicBezTo>
                    <a:pt x="5865" y="18394"/>
                    <a:pt x="5916" y="18398"/>
                    <a:pt x="5954" y="18371"/>
                  </a:cubicBezTo>
                  <a:lnTo>
                    <a:pt x="5954" y="18371"/>
                  </a:lnTo>
                  <a:cubicBezTo>
                    <a:pt x="5985" y="18394"/>
                    <a:pt x="5967" y="18487"/>
                    <a:pt x="5950" y="18552"/>
                  </a:cubicBezTo>
                  <a:cubicBezTo>
                    <a:pt x="5912" y="18698"/>
                    <a:pt x="5903" y="18910"/>
                    <a:pt x="5940" y="19069"/>
                  </a:cubicBezTo>
                  <a:cubicBezTo>
                    <a:pt x="6052" y="19569"/>
                    <a:pt x="6209" y="20002"/>
                    <a:pt x="6573" y="20259"/>
                  </a:cubicBezTo>
                  <a:cubicBezTo>
                    <a:pt x="6634" y="20301"/>
                    <a:pt x="6828" y="20420"/>
                    <a:pt x="6982" y="20420"/>
                  </a:cubicBezTo>
                  <a:cubicBezTo>
                    <a:pt x="7026" y="20420"/>
                    <a:pt x="7067" y="20410"/>
                    <a:pt x="7101" y="20386"/>
                  </a:cubicBezTo>
                  <a:lnTo>
                    <a:pt x="7126" y="20386"/>
                  </a:lnTo>
                  <a:cubicBezTo>
                    <a:pt x="7084" y="20554"/>
                    <a:pt x="6986" y="20642"/>
                    <a:pt x="6899" y="20756"/>
                  </a:cubicBezTo>
                  <a:cubicBezTo>
                    <a:pt x="6854" y="20815"/>
                    <a:pt x="6815" y="20895"/>
                    <a:pt x="6754" y="20935"/>
                  </a:cubicBezTo>
                  <a:cubicBezTo>
                    <a:pt x="6685" y="20979"/>
                    <a:pt x="6595" y="20997"/>
                    <a:pt x="6502" y="20997"/>
                  </a:cubicBezTo>
                  <a:cubicBezTo>
                    <a:pt x="6392" y="20997"/>
                    <a:pt x="6280" y="20972"/>
                    <a:pt x="6197" y="20937"/>
                  </a:cubicBezTo>
                  <a:cubicBezTo>
                    <a:pt x="5833" y="20777"/>
                    <a:pt x="5642" y="20456"/>
                    <a:pt x="5453" y="20131"/>
                  </a:cubicBezTo>
                  <a:cubicBezTo>
                    <a:pt x="5393" y="20028"/>
                    <a:pt x="5368" y="19884"/>
                    <a:pt x="5293" y="19791"/>
                  </a:cubicBezTo>
                  <a:lnTo>
                    <a:pt x="5293" y="19766"/>
                  </a:lnTo>
                  <a:lnTo>
                    <a:pt x="5280" y="19766"/>
                  </a:lnTo>
                  <a:cubicBezTo>
                    <a:pt x="5287" y="19905"/>
                    <a:pt x="5346" y="20022"/>
                    <a:pt x="5389" y="20130"/>
                  </a:cubicBezTo>
                  <a:cubicBezTo>
                    <a:pt x="5553" y="20557"/>
                    <a:pt x="5626" y="20771"/>
                    <a:pt x="5990" y="21009"/>
                  </a:cubicBezTo>
                  <a:cubicBezTo>
                    <a:pt x="6048" y="21046"/>
                    <a:pt x="6275" y="21172"/>
                    <a:pt x="6434" y="21172"/>
                  </a:cubicBezTo>
                  <a:cubicBezTo>
                    <a:pt x="6470" y="21172"/>
                    <a:pt x="6503" y="21165"/>
                    <a:pt x="6530" y="21149"/>
                  </a:cubicBezTo>
                  <a:cubicBezTo>
                    <a:pt x="6552" y="21149"/>
                    <a:pt x="6573" y="21151"/>
                    <a:pt x="6595" y="21151"/>
                  </a:cubicBezTo>
                  <a:cubicBezTo>
                    <a:pt x="6515" y="21299"/>
                    <a:pt x="6392" y="21430"/>
                    <a:pt x="6290" y="21558"/>
                  </a:cubicBezTo>
                  <a:cubicBezTo>
                    <a:pt x="6229" y="21613"/>
                    <a:pt x="6166" y="21667"/>
                    <a:pt x="6107" y="21722"/>
                  </a:cubicBezTo>
                  <a:cubicBezTo>
                    <a:pt x="6076" y="21761"/>
                    <a:pt x="6054" y="21809"/>
                    <a:pt x="6014" y="21837"/>
                  </a:cubicBezTo>
                  <a:cubicBezTo>
                    <a:pt x="5889" y="21924"/>
                    <a:pt x="5758" y="21986"/>
                    <a:pt x="5634" y="22074"/>
                  </a:cubicBezTo>
                  <a:cubicBezTo>
                    <a:pt x="5466" y="22193"/>
                    <a:pt x="5316" y="22343"/>
                    <a:pt x="5147" y="22465"/>
                  </a:cubicBezTo>
                  <a:cubicBezTo>
                    <a:pt x="5089" y="22524"/>
                    <a:pt x="5032" y="22583"/>
                    <a:pt x="4974" y="22644"/>
                  </a:cubicBezTo>
                  <a:cubicBezTo>
                    <a:pt x="4820" y="22790"/>
                    <a:pt x="4660" y="22929"/>
                    <a:pt x="4525" y="23099"/>
                  </a:cubicBezTo>
                  <a:cubicBezTo>
                    <a:pt x="4473" y="23145"/>
                    <a:pt x="4420" y="23192"/>
                    <a:pt x="4368" y="23237"/>
                  </a:cubicBezTo>
                  <a:cubicBezTo>
                    <a:pt x="4086" y="23593"/>
                    <a:pt x="3689" y="23898"/>
                    <a:pt x="3288" y="24131"/>
                  </a:cubicBezTo>
                  <a:cubicBezTo>
                    <a:pt x="2991" y="24308"/>
                    <a:pt x="2628" y="24367"/>
                    <a:pt x="2221" y="24454"/>
                  </a:cubicBezTo>
                  <a:cubicBezTo>
                    <a:pt x="2152" y="24468"/>
                    <a:pt x="2080" y="24470"/>
                    <a:pt x="2007" y="24470"/>
                  </a:cubicBezTo>
                  <a:cubicBezTo>
                    <a:pt x="1988" y="24470"/>
                    <a:pt x="1970" y="24470"/>
                    <a:pt x="1952" y="24470"/>
                  </a:cubicBezTo>
                  <a:cubicBezTo>
                    <a:pt x="1885" y="24470"/>
                    <a:pt x="1818" y="24471"/>
                    <a:pt x="1755" y="24483"/>
                  </a:cubicBezTo>
                  <a:cubicBezTo>
                    <a:pt x="1747" y="24484"/>
                    <a:pt x="1740" y="24485"/>
                    <a:pt x="1733" y="24485"/>
                  </a:cubicBezTo>
                  <a:cubicBezTo>
                    <a:pt x="1701" y="24485"/>
                    <a:pt x="1680" y="24471"/>
                    <a:pt x="1652" y="24468"/>
                  </a:cubicBezTo>
                  <a:cubicBezTo>
                    <a:pt x="1331" y="24433"/>
                    <a:pt x="1113" y="24391"/>
                    <a:pt x="908" y="24259"/>
                  </a:cubicBezTo>
                  <a:cubicBezTo>
                    <a:pt x="771" y="24170"/>
                    <a:pt x="642" y="24084"/>
                    <a:pt x="551" y="23954"/>
                  </a:cubicBezTo>
                  <a:cubicBezTo>
                    <a:pt x="293" y="23581"/>
                    <a:pt x="102" y="22719"/>
                    <a:pt x="293" y="22087"/>
                  </a:cubicBezTo>
                  <a:cubicBezTo>
                    <a:pt x="370" y="21838"/>
                    <a:pt x="502" y="21597"/>
                    <a:pt x="631" y="21396"/>
                  </a:cubicBezTo>
                  <a:cubicBezTo>
                    <a:pt x="735" y="21235"/>
                    <a:pt x="820" y="21017"/>
                    <a:pt x="977" y="20914"/>
                  </a:cubicBezTo>
                  <a:lnTo>
                    <a:pt x="977" y="20887"/>
                  </a:lnTo>
                  <a:cubicBezTo>
                    <a:pt x="849" y="20967"/>
                    <a:pt x="450" y="21393"/>
                    <a:pt x="421" y="21561"/>
                  </a:cubicBezTo>
                  <a:cubicBezTo>
                    <a:pt x="373" y="21470"/>
                    <a:pt x="511" y="21024"/>
                    <a:pt x="537" y="20916"/>
                  </a:cubicBezTo>
                  <a:lnTo>
                    <a:pt x="569" y="20567"/>
                  </a:lnTo>
                  <a:cubicBezTo>
                    <a:pt x="684" y="20111"/>
                    <a:pt x="634" y="19551"/>
                    <a:pt x="692" y="19045"/>
                  </a:cubicBezTo>
                  <a:cubicBezTo>
                    <a:pt x="735" y="18670"/>
                    <a:pt x="672" y="18278"/>
                    <a:pt x="755" y="17934"/>
                  </a:cubicBezTo>
                  <a:lnTo>
                    <a:pt x="759" y="17689"/>
                  </a:lnTo>
                  <a:cubicBezTo>
                    <a:pt x="793" y="17362"/>
                    <a:pt x="825" y="17035"/>
                    <a:pt x="858" y="16709"/>
                  </a:cubicBezTo>
                  <a:cubicBezTo>
                    <a:pt x="903" y="16527"/>
                    <a:pt x="887" y="16322"/>
                    <a:pt x="934" y="16130"/>
                  </a:cubicBezTo>
                  <a:cubicBezTo>
                    <a:pt x="1078" y="15557"/>
                    <a:pt x="1094" y="14931"/>
                    <a:pt x="1243" y="14365"/>
                  </a:cubicBezTo>
                  <a:cubicBezTo>
                    <a:pt x="1264" y="14227"/>
                    <a:pt x="1283" y="14090"/>
                    <a:pt x="1303" y="13952"/>
                  </a:cubicBezTo>
                  <a:cubicBezTo>
                    <a:pt x="1432" y="13480"/>
                    <a:pt x="1475" y="12980"/>
                    <a:pt x="1630" y="12539"/>
                  </a:cubicBezTo>
                  <a:cubicBezTo>
                    <a:pt x="1719" y="12286"/>
                    <a:pt x="1819" y="12010"/>
                    <a:pt x="1956" y="11795"/>
                  </a:cubicBezTo>
                  <a:cubicBezTo>
                    <a:pt x="2005" y="11719"/>
                    <a:pt x="2074" y="11648"/>
                    <a:pt x="2116" y="11566"/>
                  </a:cubicBezTo>
                  <a:cubicBezTo>
                    <a:pt x="2327" y="11590"/>
                    <a:pt x="2488" y="11757"/>
                    <a:pt x="2626" y="11860"/>
                  </a:cubicBezTo>
                  <a:cubicBezTo>
                    <a:pt x="2923" y="12083"/>
                    <a:pt x="3198" y="12366"/>
                    <a:pt x="3410" y="12666"/>
                  </a:cubicBezTo>
                  <a:cubicBezTo>
                    <a:pt x="3504" y="12798"/>
                    <a:pt x="3584" y="12969"/>
                    <a:pt x="3699" y="13086"/>
                  </a:cubicBezTo>
                  <a:lnTo>
                    <a:pt x="3699" y="13099"/>
                  </a:lnTo>
                  <a:lnTo>
                    <a:pt x="3711" y="13099"/>
                  </a:lnTo>
                  <a:cubicBezTo>
                    <a:pt x="3667" y="12921"/>
                    <a:pt x="3536" y="12760"/>
                    <a:pt x="3449" y="12615"/>
                  </a:cubicBezTo>
                  <a:cubicBezTo>
                    <a:pt x="3248" y="12274"/>
                    <a:pt x="3097" y="11965"/>
                    <a:pt x="2783" y="11735"/>
                  </a:cubicBezTo>
                  <a:cubicBezTo>
                    <a:pt x="2671" y="11654"/>
                    <a:pt x="2539" y="11565"/>
                    <a:pt x="2412" y="11508"/>
                  </a:cubicBezTo>
                  <a:cubicBezTo>
                    <a:pt x="2354" y="11482"/>
                    <a:pt x="2282" y="11486"/>
                    <a:pt x="2232" y="11452"/>
                  </a:cubicBezTo>
                  <a:lnTo>
                    <a:pt x="2219" y="11452"/>
                  </a:lnTo>
                  <a:cubicBezTo>
                    <a:pt x="2257" y="11350"/>
                    <a:pt x="2370" y="11300"/>
                    <a:pt x="2430" y="11223"/>
                  </a:cubicBezTo>
                  <a:cubicBezTo>
                    <a:pt x="2641" y="10956"/>
                    <a:pt x="2936" y="10784"/>
                    <a:pt x="3231" y="10607"/>
                  </a:cubicBezTo>
                  <a:cubicBezTo>
                    <a:pt x="3375" y="10520"/>
                    <a:pt x="3526" y="10418"/>
                    <a:pt x="3664" y="10319"/>
                  </a:cubicBezTo>
                  <a:cubicBezTo>
                    <a:pt x="3714" y="10272"/>
                    <a:pt x="3760" y="10227"/>
                    <a:pt x="3810" y="10179"/>
                  </a:cubicBezTo>
                  <a:cubicBezTo>
                    <a:pt x="4143" y="9967"/>
                    <a:pt x="4486" y="9793"/>
                    <a:pt x="4806" y="9567"/>
                  </a:cubicBezTo>
                  <a:cubicBezTo>
                    <a:pt x="4907" y="9496"/>
                    <a:pt x="5018" y="9402"/>
                    <a:pt x="5109" y="9314"/>
                  </a:cubicBezTo>
                  <a:cubicBezTo>
                    <a:pt x="5150" y="9275"/>
                    <a:pt x="5179" y="9220"/>
                    <a:pt x="5227" y="9188"/>
                  </a:cubicBezTo>
                  <a:lnTo>
                    <a:pt x="5227" y="9175"/>
                  </a:lnTo>
                  <a:close/>
                  <a:moveTo>
                    <a:pt x="13048" y="21081"/>
                  </a:moveTo>
                  <a:cubicBezTo>
                    <a:pt x="13109" y="21175"/>
                    <a:pt x="13118" y="21513"/>
                    <a:pt x="13151" y="21651"/>
                  </a:cubicBezTo>
                  <a:cubicBezTo>
                    <a:pt x="13260" y="22098"/>
                    <a:pt x="13283" y="22625"/>
                    <a:pt x="13392" y="23065"/>
                  </a:cubicBezTo>
                  <a:cubicBezTo>
                    <a:pt x="13426" y="23198"/>
                    <a:pt x="13484" y="23522"/>
                    <a:pt x="13418" y="23647"/>
                  </a:cubicBezTo>
                  <a:cubicBezTo>
                    <a:pt x="13356" y="23765"/>
                    <a:pt x="13232" y="23849"/>
                    <a:pt x="13152" y="23952"/>
                  </a:cubicBezTo>
                  <a:cubicBezTo>
                    <a:pt x="12979" y="24172"/>
                    <a:pt x="12774" y="24362"/>
                    <a:pt x="12609" y="24586"/>
                  </a:cubicBezTo>
                  <a:cubicBezTo>
                    <a:pt x="12471" y="24774"/>
                    <a:pt x="12331" y="24958"/>
                    <a:pt x="12197" y="25146"/>
                  </a:cubicBezTo>
                  <a:cubicBezTo>
                    <a:pt x="12139" y="25227"/>
                    <a:pt x="12085" y="25352"/>
                    <a:pt x="11983" y="25387"/>
                  </a:cubicBezTo>
                  <a:cubicBezTo>
                    <a:pt x="11981" y="25388"/>
                    <a:pt x="11978" y="25388"/>
                    <a:pt x="11975" y="25388"/>
                  </a:cubicBezTo>
                  <a:cubicBezTo>
                    <a:pt x="11910" y="25388"/>
                    <a:pt x="11817" y="25225"/>
                    <a:pt x="11770" y="25176"/>
                  </a:cubicBezTo>
                  <a:cubicBezTo>
                    <a:pt x="11562" y="24960"/>
                    <a:pt x="11357" y="24746"/>
                    <a:pt x="11150" y="24529"/>
                  </a:cubicBezTo>
                  <a:cubicBezTo>
                    <a:pt x="11179" y="24409"/>
                    <a:pt x="11297" y="24326"/>
                    <a:pt x="11363" y="24237"/>
                  </a:cubicBezTo>
                  <a:cubicBezTo>
                    <a:pt x="11531" y="24007"/>
                    <a:pt x="11690" y="23765"/>
                    <a:pt x="11842" y="23522"/>
                  </a:cubicBezTo>
                  <a:cubicBezTo>
                    <a:pt x="11995" y="23285"/>
                    <a:pt x="12111" y="23027"/>
                    <a:pt x="12234" y="22769"/>
                  </a:cubicBezTo>
                  <a:cubicBezTo>
                    <a:pt x="12296" y="22632"/>
                    <a:pt x="12398" y="22495"/>
                    <a:pt x="12462" y="22359"/>
                  </a:cubicBezTo>
                  <a:cubicBezTo>
                    <a:pt x="12662" y="21934"/>
                    <a:pt x="12869" y="21529"/>
                    <a:pt x="13048" y="21081"/>
                  </a:cubicBezTo>
                  <a:close/>
                  <a:moveTo>
                    <a:pt x="10926" y="9442"/>
                  </a:moveTo>
                  <a:cubicBezTo>
                    <a:pt x="11603" y="9871"/>
                    <a:pt x="12393" y="10217"/>
                    <a:pt x="13071" y="10650"/>
                  </a:cubicBezTo>
                  <a:cubicBezTo>
                    <a:pt x="13263" y="10774"/>
                    <a:pt x="13458" y="10861"/>
                    <a:pt x="13645" y="10986"/>
                  </a:cubicBezTo>
                  <a:cubicBezTo>
                    <a:pt x="13776" y="11074"/>
                    <a:pt x="13892" y="11196"/>
                    <a:pt x="14015" y="11292"/>
                  </a:cubicBezTo>
                  <a:cubicBezTo>
                    <a:pt x="14089" y="11350"/>
                    <a:pt x="14189" y="11415"/>
                    <a:pt x="14243" y="11489"/>
                  </a:cubicBezTo>
                  <a:cubicBezTo>
                    <a:pt x="14465" y="11798"/>
                    <a:pt x="14708" y="12090"/>
                    <a:pt x="14909" y="12423"/>
                  </a:cubicBezTo>
                  <a:cubicBezTo>
                    <a:pt x="15506" y="13420"/>
                    <a:pt x="15921" y="14612"/>
                    <a:pt x="16297" y="15812"/>
                  </a:cubicBezTo>
                  <a:cubicBezTo>
                    <a:pt x="16323" y="15899"/>
                    <a:pt x="16307" y="15975"/>
                    <a:pt x="16329" y="16072"/>
                  </a:cubicBezTo>
                  <a:cubicBezTo>
                    <a:pt x="16389" y="16322"/>
                    <a:pt x="16403" y="16598"/>
                    <a:pt x="16480" y="16850"/>
                  </a:cubicBezTo>
                  <a:cubicBezTo>
                    <a:pt x="16640" y="17378"/>
                    <a:pt x="16792" y="17892"/>
                    <a:pt x="16951" y="18410"/>
                  </a:cubicBezTo>
                  <a:cubicBezTo>
                    <a:pt x="16992" y="18631"/>
                    <a:pt x="17036" y="18852"/>
                    <a:pt x="17078" y="19071"/>
                  </a:cubicBezTo>
                  <a:cubicBezTo>
                    <a:pt x="16569" y="19355"/>
                    <a:pt x="16264" y="19877"/>
                    <a:pt x="16015" y="20431"/>
                  </a:cubicBezTo>
                  <a:cubicBezTo>
                    <a:pt x="15960" y="20551"/>
                    <a:pt x="15929" y="20691"/>
                    <a:pt x="15890" y="20816"/>
                  </a:cubicBezTo>
                  <a:cubicBezTo>
                    <a:pt x="15873" y="20870"/>
                    <a:pt x="15886" y="20931"/>
                    <a:pt x="15861" y="20972"/>
                  </a:cubicBezTo>
                  <a:cubicBezTo>
                    <a:pt x="15861" y="20996"/>
                    <a:pt x="15858" y="21023"/>
                    <a:pt x="15858" y="21049"/>
                  </a:cubicBezTo>
                  <a:lnTo>
                    <a:pt x="15871" y="21049"/>
                  </a:lnTo>
                  <a:cubicBezTo>
                    <a:pt x="15909" y="20938"/>
                    <a:pt x="15996" y="20836"/>
                    <a:pt x="16046" y="20729"/>
                  </a:cubicBezTo>
                  <a:cubicBezTo>
                    <a:pt x="16255" y="20269"/>
                    <a:pt x="16429" y="19907"/>
                    <a:pt x="16719" y="19542"/>
                  </a:cubicBezTo>
                  <a:cubicBezTo>
                    <a:pt x="16851" y="19375"/>
                    <a:pt x="17076" y="19274"/>
                    <a:pt x="17257" y="19154"/>
                  </a:cubicBezTo>
                  <a:cubicBezTo>
                    <a:pt x="17363" y="19082"/>
                    <a:pt x="17465" y="18991"/>
                    <a:pt x="17571" y="18916"/>
                  </a:cubicBezTo>
                  <a:cubicBezTo>
                    <a:pt x="17705" y="18820"/>
                    <a:pt x="17802" y="18656"/>
                    <a:pt x="17901" y="18522"/>
                  </a:cubicBezTo>
                  <a:cubicBezTo>
                    <a:pt x="17950" y="18456"/>
                    <a:pt x="18023" y="18395"/>
                    <a:pt x="18074" y="18330"/>
                  </a:cubicBezTo>
                  <a:cubicBezTo>
                    <a:pt x="18129" y="18257"/>
                    <a:pt x="18170" y="18176"/>
                    <a:pt x="18247" y="18126"/>
                  </a:cubicBezTo>
                  <a:cubicBezTo>
                    <a:pt x="18260" y="18116"/>
                    <a:pt x="18250" y="18122"/>
                    <a:pt x="18272" y="18115"/>
                  </a:cubicBezTo>
                  <a:cubicBezTo>
                    <a:pt x="18384" y="18238"/>
                    <a:pt x="18452" y="18378"/>
                    <a:pt x="18548" y="18522"/>
                  </a:cubicBezTo>
                  <a:cubicBezTo>
                    <a:pt x="18693" y="18740"/>
                    <a:pt x="18908" y="18946"/>
                    <a:pt x="19129" y="19090"/>
                  </a:cubicBezTo>
                  <a:cubicBezTo>
                    <a:pt x="19252" y="19169"/>
                    <a:pt x="19417" y="19223"/>
                    <a:pt x="19566" y="19268"/>
                  </a:cubicBezTo>
                  <a:cubicBezTo>
                    <a:pt x="19651" y="19294"/>
                    <a:pt x="19769" y="19282"/>
                    <a:pt x="19823" y="19339"/>
                  </a:cubicBezTo>
                  <a:cubicBezTo>
                    <a:pt x="19897" y="19406"/>
                    <a:pt x="19781" y="19875"/>
                    <a:pt x="19740" y="19932"/>
                  </a:cubicBezTo>
                  <a:cubicBezTo>
                    <a:pt x="19676" y="20007"/>
                    <a:pt x="19557" y="20036"/>
                    <a:pt x="19432" y="20036"/>
                  </a:cubicBezTo>
                  <a:cubicBezTo>
                    <a:pt x="19311" y="20036"/>
                    <a:pt x="19184" y="20009"/>
                    <a:pt x="19093" y="19970"/>
                  </a:cubicBezTo>
                  <a:cubicBezTo>
                    <a:pt x="18751" y="19820"/>
                    <a:pt x="18494" y="19569"/>
                    <a:pt x="18254" y="19319"/>
                  </a:cubicBezTo>
                  <a:cubicBezTo>
                    <a:pt x="18174" y="19237"/>
                    <a:pt x="18104" y="19111"/>
                    <a:pt x="18014" y="19042"/>
                  </a:cubicBezTo>
                  <a:lnTo>
                    <a:pt x="18014" y="19018"/>
                  </a:lnTo>
                  <a:lnTo>
                    <a:pt x="18001" y="19018"/>
                  </a:lnTo>
                  <a:cubicBezTo>
                    <a:pt x="18020" y="19166"/>
                    <a:pt x="18131" y="19281"/>
                    <a:pt x="18199" y="19383"/>
                  </a:cubicBezTo>
                  <a:cubicBezTo>
                    <a:pt x="18398" y="19673"/>
                    <a:pt x="18700" y="19932"/>
                    <a:pt x="19038" y="20086"/>
                  </a:cubicBezTo>
                  <a:cubicBezTo>
                    <a:pt x="19127" y="20128"/>
                    <a:pt x="19313" y="20187"/>
                    <a:pt x="19468" y="20187"/>
                  </a:cubicBezTo>
                  <a:cubicBezTo>
                    <a:pt x="19558" y="20187"/>
                    <a:pt x="19637" y="20167"/>
                    <a:pt x="19682" y="20114"/>
                  </a:cubicBezTo>
                  <a:lnTo>
                    <a:pt x="19695" y="20114"/>
                  </a:lnTo>
                  <a:cubicBezTo>
                    <a:pt x="19651" y="20518"/>
                    <a:pt x="19489" y="20855"/>
                    <a:pt x="19350" y="21165"/>
                  </a:cubicBezTo>
                  <a:cubicBezTo>
                    <a:pt x="19208" y="21483"/>
                    <a:pt x="19097" y="21803"/>
                    <a:pt x="18917" y="22087"/>
                  </a:cubicBezTo>
                  <a:cubicBezTo>
                    <a:pt x="18763" y="22328"/>
                    <a:pt x="18590" y="22561"/>
                    <a:pt x="18424" y="22786"/>
                  </a:cubicBezTo>
                  <a:cubicBezTo>
                    <a:pt x="18250" y="23023"/>
                    <a:pt x="18078" y="23263"/>
                    <a:pt x="17841" y="23433"/>
                  </a:cubicBezTo>
                  <a:cubicBezTo>
                    <a:pt x="17792" y="23481"/>
                    <a:pt x="17745" y="23526"/>
                    <a:pt x="17696" y="23574"/>
                  </a:cubicBezTo>
                  <a:cubicBezTo>
                    <a:pt x="17536" y="23685"/>
                    <a:pt x="17375" y="23765"/>
                    <a:pt x="17172" y="23833"/>
                  </a:cubicBezTo>
                  <a:cubicBezTo>
                    <a:pt x="17105" y="23856"/>
                    <a:pt x="17003" y="23900"/>
                    <a:pt x="16895" y="23900"/>
                  </a:cubicBezTo>
                  <a:cubicBezTo>
                    <a:pt x="16867" y="23900"/>
                    <a:pt x="16838" y="23897"/>
                    <a:pt x="16809" y="23890"/>
                  </a:cubicBezTo>
                  <a:cubicBezTo>
                    <a:pt x="16338" y="23773"/>
                    <a:pt x="15993" y="23462"/>
                    <a:pt x="15713" y="23155"/>
                  </a:cubicBezTo>
                  <a:cubicBezTo>
                    <a:pt x="15628" y="23061"/>
                    <a:pt x="15566" y="22927"/>
                    <a:pt x="15461" y="22852"/>
                  </a:cubicBezTo>
                  <a:cubicBezTo>
                    <a:pt x="15466" y="22554"/>
                    <a:pt x="15444" y="22244"/>
                    <a:pt x="15389" y="21985"/>
                  </a:cubicBezTo>
                  <a:cubicBezTo>
                    <a:pt x="15339" y="21754"/>
                    <a:pt x="15348" y="21521"/>
                    <a:pt x="15298" y="21310"/>
                  </a:cubicBezTo>
                  <a:cubicBezTo>
                    <a:pt x="15214" y="20932"/>
                    <a:pt x="15223" y="20567"/>
                    <a:pt x="15128" y="20195"/>
                  </a:cubicBezTo>
                  <a:cubicBezTo>
                    <a:pt x="15066" y="19948"/>
                    <a:pt x="15063" y="19682"/>
                    <a:pt x="15003" y="19417"/>
                  </a:cubicBezTo>
                  <a:cubicBezTo>
                    <a:pt x="14981" y="19322"/>
                    <a:pt x="14926" y="19162"/>
                    <a:pt x="14958" y="19041"/>
                  </a:cubicBezTo>
                  <a:cubicBezTo>
                    <a:pt x="15057" y="18675"/>
                    <a:pt x="15159" y="18291"/>
                    <a:pt x="15278" y="17949"/>
                  </a:cubicBezTo>
                  <a:cubicBezTo>
                    <a:pt x="15365" y="17703"/>
                    <a:pt x="15441" y="17477"/>
                    <a:pt x="15538" y="17257"/>
                  </a:cubicBezTo>
                  <a:cubicBezTo>
                    <a:pt x="15566" y="17194"/>
                    <a:pt x="15569" y="17126"/>
                    <a:pt x="15608" y="17077"/>
                  </a:cubicBezTo>
                  <a:lnTo>
                    <a:pt x="15608" y="17051"/>
                  </a:lnTo>
                  <a:cubicBezTo>
                    <a:pt x="15464" y="17142"/>
                    <a:pt x="15390" y="17360"/>
                    <a:pt x="15313" y="17523"/>
                  </a:cubicBezTo>
                  <a:cubicBezTo>
                    <a:pt x="15169" y="17833"/>
                    <a:pt x="14928" y="18352"/>
                    <a:pt x="14925" y="18781"/>
                  </a:cubicBezTo>
                  <a:cubicBezTo>
                    <a:pt x="14849" y="18670"/>
                    <a:pt x="14900" y="18464"/>
                    <a:pt x="14869" y="18314"/>
                  </a:cubicBezTo>
                  <a:cubicBezTo>
                    <a:pt x="14769" y="17843"/>
                    <a:pt x="14951" y="17468"/>
                    <a:pt x="15077" y="17116"/>
                  </a:cubicBezTo>
                  <a:cubicBezTo>
                    <a:pt x="15133" y="16959"/>
                    <a:pt x="15146" y="16751"/>
                    <a:pt x="15242" y="16629"/>
                  </a:cubicBezTo>
                  <a:lnTo>
                    <a:pt x="15242" y="16591"/>
                  </a:lnTo>
                  <a:lnTo>
                    <a:pt x="15230" y="16591"/>
                  </a:lnTo>
                  <a:cubicBezTo>
                    <a:pt x="15208" y="16657"/>
                    <a:pt x="15162" y="16700"/>
                    <a:pt x="15136" y="16757"/>
                  </a:cubicBezTo>
                  <a:cubicBezTo>
                    <a:pt x="15013" y="17019"/>
                    <a:pt x="14842" y="17383"/>
                    <a:pt x="14842" y="17745"/>
                  </a:cubicBezTo>
                  <a:cubicBezTo>
                    <a:pt x="14779" y="17639"/>
                    <a:pt x="14845" y="17359"/>
                    <a:pt x="14816" y="17215"/>
                  </a:cubicBezTo>
                  <a:cubicBezTo>
                    <a:pt x="14753" y="16920"/>
                    <a:pt x="14779" y="16613"/>
                    <a:pt x="14704" y="16334"/>
                  </a:cubicBezTo>
                  <a:cubicBezTo>
                    <a:pt x="14573" y="15835"/>
                    <a:pt x="14446" y="15349"/>
                    <a:pt x="14297" y="14865"/>
                  </a:cubicBezTo>
                  <a:cubicBezTo>
                    <a:pt x="14222" y="14623"/>
                    <a:pt x="14206" y="14394"/>
                    <a:pt x="14132" y="14150"/>
                  </a:cubicBezTo>
                  <a:cubicBezTo>
                    <a:pt x="14089" y="14008"/>
                    <a:pt x="14064" y="13843"/>
                    <a:pt x="14012" y="13696"/>
                  </a:cubicBezTo>
                  <a:cubicBezTo>
                    <a:pt x="13980" y="13605"/>
                    <a:pt x="13924" y="13503"/>
                    <a:pt x="13916" y="13397"/>
                  </a:cubicBezTo>
                  <a:lnTo>
                    <a:pt x="13916" y="13397"/>
                  </a:lnTo>
                  <a:cubicBezTo>
                    <a:pt x="13894" y="13435"/>
                    <a:pt x="13911" y="13598"/>
                    <a:pt x="13923" y="13654"/>
                  </a:cubicBezTo>
                  <a:cubicBezTo>
                    <a:pt x="13922" y="13711"/>
                    <a:pt x="13922" y="13768"/>
                    <a:pt x="13919" y="13821"/>
                  </a:cubicBezTo>
                  <a:cubicBezTo>
                    <a:pt x="13943" y="13939"/>
                    <a:pt x="13951" y="14087"/>
                    <a:pt x="13975" y="14198"/>
                  </a:cubicBezTo>
                  <a:cubicBezTo>
                    <a:pt x="14016" y="14378"/>
                    <a:pt x="14012" y="14532"/>
                    <a:pt x="14055" y="14702"/>
                  </a:cubicBezTo>
                  <a:cubicBezTo>
                    <a:pt x="14186" y="15216"/>
                    <a:pt x="14316" y="15720"/>
                    <a:pt x="14462" y="16212"/>
                  </a:cubicBezTo>
                  <a:cubicBezTo>
                    <a:pt x="14548" y="16497"/>
                    <a:pt x="14537" y="16815"/>
                    <a:pt x="14599" y="17119"/>
                  </a:cubicBezTo>
                  <a:cubicBezTo>
                    <a:pt x="14622" y="17232"/>
                    <a:pt x="14598" y="17354"/>
                    <a:pt x="14618" y="17455"/>
                  </a:cubicBezTo>
                  <a:cubicBezTo>
                    <a:pt x="14650" y="17616"/>
                    <a:pt x="14605" y="17788"/>
                    <a:pt x="14634" y="17933"/>
                  </a:cubicBezTo>
                  <a:cubicBezTo>
                    <a:pt x="14632" y="18001"/>
                    <a:pt x="14630" y="18071"/>
                    <a:pt x="14630" y="18139"/>
                  </a:cubicBezTo>
                  <a:cubicBezTo>
                    <a:pt x="14648" y="18337"/>
                    <a:pt x="14664" y="18538"/>
                    <a:pt x="14683" y="18736"/>
                  </a:cubicBezTo>
                  <a:cubicBezTo>
                    <a:pt x="14730" y="18962"/>
                    <a:pt x="14720" y="19210"/>
                    <a:pt x="14771" y="19448"/>
                  </a:cubicBezTo>
                  <a:lnTo>
                    <a:pt x="15124" y="21601"/>
                  </a:lnTo>
                  <a:cubicBezTo>
                    <a:pt x="15181" y="21863"/>
                    <a:pt x="15144" y="22110"/>
                    <a:pt x="15199" y="22379"/>
                  </a:cubicBezTo>
                  <a:cubicBezTo>
                    <a:pt x="15311" y="22942"/>
                    <a:pt x="15249" y="23938"/>
                    <a:pt x="15054" y="24367"/>
                  </a:cubicBezTo>
                  <a:cubicBezTo>
                    <a:pt x="14936" y="24622"/>
                    <a:pt x="14752" y="24846"/>
                    <a:pt x="14535" y="25000"/>
                  </a:cubicBezTo>
                  <a:cubicBezTo>
                    <a:pt x="14464" y="25067"/>
                    <a:pt x="14395" y="25134"/>
                    <a:pt x="14324" y="25203"/>
                  </a:cubicBezTo>
                  <a:cubicBezTo>
                    <a:pt x="13951" y="25469"/>
                    <a:pt x="13618" y="25684"/>
                    <a:pt x="13084" y="25796"/>
                  </a:cubicBezTo>
                  <a:cubicBezTo>
                    <a:pt x="13018" y="25810"/>
                    <a:pt x="12951" y="25815"/>
                    <a:pt x="12883" y="25815"/>
                  </a:cubicBezTo>
                  <a:cubicBezTo>
                    <a:pt x="12627" y="25815"/>
                    <a:pt x="12363" y="25737"/>
                    <a:pt x="12127" y="25737"/>
                  </a:cubicBezTo>
                  <a:cubicBezTo>
                    <a:pt x="12079" y="25737"/>
                    <a:pt x="12032" y="25740"/>
                    <a:pt x="11986" y="25748"/>
                  </a:cubicBezTo>
                  <a:cubicBezTo>
                    <a:pt x="11974" y="25750"/>
                    <a:pt x="11960" y="25751"/>
                    <a:pt x="11946" y="25751"/>
                  </a:cubicBezTo>
                  <a:cubicBezTo>
                    <a:pt x="11893" y="25751"/>
                    <a:pt x="11832" y="25739"/>
                    <a:pt x="11779" y="25739"/>
                  </a:cubicBezTo>
                  <a:cubicBezTo>
                    <a:pt x="11749" y="25739"/>
                    <a:pt x="11721" y="25743"/>
                    <a:pt x="11700" y="25755"/>
                  </a:cubicBezTo>
                  <a:cubicBezTo>
                    <a:pt x="11581" y="25752"/>
                    <a:pt x="11459" y="25749"/>
                    <a:pt x="11339" y="25748"/>
                  </a:cubicBezTo>
                  <a:cubicBezTo>
                    <a:pt x="11400" y="25658"/>
                    <a:pt x="11492" y="25588"/>
                    <a:pt x="11539" y="25480"/>
                  </a:cubicBezTo>
                  <a:cubicBezTo>
                    <a:pt x="11565" y="25424"/>
                    <a:pt x="11550" y="25336"/>
                    <a:pt x="11582" y="25287"/>
                  </a:cubicBezTo>
                  <a:lnTo>
                    <a:pt x="11595" y="25275"/>
                  </a:lnTo>
                  <a:cubicBezTo>
                    <a:pt x="11675" y="25402"/>
                    <a:pt x="11806" y="25476"/>
                    <a:pt x="11911" y="25578"/>
                  </a:cubicBezTo>
                  <a:cubicBezTo>
                    <a:pt x="11912" y="25578"/>
                    <a:pt x="11914" y="25578"/>
                    <a:pt x="11915" y="25578"/>
                  </a:cubicBezTo>
                  <a:cubicBezTo>
                    <a:pt x="12214" y="25578"/>
                    <a:pt x="12419" y="25123"/>
                    <a:pt x="12558" y="24934"/>
                  </a:cubicBezTo>
                  <a:cubicBezTo>
                    <a:pt x="12760" y="24657"/>
                    <a:pt x="12998" y="24412"/>
                    <a:pt x="13209" y="24146"/>
                  </a:cubicBezTo>
                  <a:cubicBezTo>
                    <a:pt x="13340" y="23981"/>
                    <a:pt x="13535" y="23862"/>
                    <a:pt x="13607" y="23637"/>
                  </a:cubicBezTo>
                  <a:cubicBezTo>
                    <a:pt x="13660" y="23480"/>
                    <a:pt x="13571" y="23046"/>
                    <a:pt x="13532" y="22900"/>
                  </a:cubicBezTo>
                  <a:cubicBezTo>
                    <a:pt x="13434" y="22523"/>
                    <a:pt x="13386" y="22080"/>
                    <a:pt x="13299" y="21693"/>
                  </a:cubicBezTo>
                  <a:cubicBezTo>
                    <a:pt x="13285" y="21546"/>
                    <a:pt x="13270" y="21398"/>
                    <a:pt x="13259" y="21252"/>
                  </a:cubicBezTo>
                  <a:cubicBezTo>
                    <a:pt x="13209" y="21033"/>
                    <a:pt x="13211" y="20797"/>
                    <a:pt x="13157" y="20566"/>
                  </a:cubicBezTo>
                  <a:cubicBezTo>
                    <a:pt x="13000" y="19896"/>
                    <a:pt x="12956" y="19198"/>
                    <a:pt x="12786" y="18541"/>
                  </a:cubicBezTo>
                  <a:cubicBezTo>
                    <a:pt x="12460" y="17293"/>
                    <a:pt x="12193" y="16028"/>
                    <a:pt x="11819" y="14825"/>
                  </a:cubicBezTo>
                  <a:cubicBezTo>
                    <a:pt x="11735" y="14556"/>
                    <a:pt x="11698" y="14300"/>
                    <a:pt x="11616" y="14032"/>
                  </a:cubicBezTo>
                  <a:cubicBezTo>
                    <a:pt x="11540" y="13797"/>
                    <a:pt x="11466" y="13544"/>
                    <a:pt x="11371" y="13317"/>
                  </a:cubicBezTo>
                  <a:cubicBezTo>
                    <a:pt x="11336" y="13233"/>
                    <a:pt x="11261" y="13154"/>
                    <a:pt x="11235" y="13067"/>
                  </a:cubicBezTo>
                  <a:cubicBezTo>
                    <a:pt x="11235" y="13067"/>
                    <a:pt x="11284" y="12831"/>
                    <a:pt x="11268" y="12759"/>
                  </a:cubicBezTo>
                  <a:cubicBezTo>
                    <a:pt x="11190" y="12413"/>
                    <a:pt x="11223" y="11751"/>
                    <a:pt x="10825" y="11728"/>
                  </a:cubicBezTo>
                  <a:cubicBezTo>
                    <a:pt x="10831" y="11601"/>
                    <a:pt x="10881" y="11281"/>
                    <a:pt x="10823" y="11184"/>
                  </a:cubicBezTo>
                  <a:cubicBezTo>
                    <a:pt x="10823" y="11159"/>
                    <a:pt x="10825" y="11133"/>
                    <a:pt x="10825" y="11107"/>
                  </a:cubicBezTo>
                  <a:cubicBezTo>
                    <a:pt x="10951" y="11175"/>
                    <a:pt x="11046" y="11297"/>
                    <a:pt x="11129" y="11409"/>
                  </a:cubicBezTo>
                  <a:cubicBezTo>
                    <a:pt x="11177" y="11479"/>
                    <a:pt x="11259" y="11523"/>
                    <a:pt x="11319" y="11582"/>
                  </a:cubicBezTo>
                  <a:cubicBezTo>
                    <a:pt x="11392" y="11582"/>
                    <a:pt x="11406" y="11569"/>
                    <a:pt x="11450" y="11546"/>
                  </a:cubicBezTo>
                  <a:cubicBezTo>
                    <a:pt x="11502" y="11329"/>
                    <a:pt x="11450" y="11108"/>
                    <a:pt x="11399" y="10925"/>
                  </a:cubicBezTo>
                  <a:cubicBezTo>
                    <a:pt x="11307" y="10600"/>
                    <a:pt x="11239" y="10302"/>
                    <a:pt x="11133" y="10002"/>
                  </a:cubicBezTo>
                  <a:cubicBezTo>
                    <a:pt x="11072" y="9822"/>
                    <a:pt x="11041" y="9588"/>
                    <a:pt x="10926" y="9454"/>
                  </a:cubicBezTo>
                  <a:lnTo>
                    <a:pt x="10926" y="9442"/>
                  </a:lnTo>
                  <a:close/>
                  <a:moveTo>
                    <a:pt x="10338" y="16731"/>
                  </a:moveTo>
                  <a:cubicBezTo>
                    <a:pt x="10332" y="17081"/>
                    <a:pt x="10306" y="17455"/>
                    <a:pt x="10367" y="17764"/>
                  </a:cubicBezTo>
                  <a:cubicBezTo>
                    <a:pt x="10390" y="17885"/>
                    <a:pt x="10364" y="18010"/>
                    <a:pt x="10384" y="18113"/>
                  </a:cubicBezTo>
                  <a:cubicBezTo>
                    <a:pt x="10434" y="18366"/>
                    <a:pt x="10374" y="18635"/>
                    <a:pt x="10419" y="18877"/>
                  </a:cubicBezTo>
                  <a:cubicBezTo>
                    <a:pt x="10429" y="19609"/>
                    <a:pt x="10439" y="20342"/>
                    <a:pt x="10450" y="21075"/>
                  </a:cubicBezTo>
                  <a:cubicBezTo>
                    <a:pt x="10441" y="21712"/>
                    <a:pt x="10432" y="22349"/>
                    <a:pt x="10422" y="22987"/>
                  </a:cubicBezTo>
                  <a:cubicBezTo>
                    <a:pt x="10418" y="23205"/>
                    <a:pt x="10364" y="23679"/>
                    <a:pt x="10418" y="23852"/>
                  </a:cubicBezTo>
                  <a:cubicBezTo>
                    <a:pt x="10511" y="24157"/>
                    <a:pt x="10947" y="24574"/>
                    <a:pt x="11159" y="24798"/>
                  </a:cubicBezTo>
                  <a:cubicBezTo>
                    <a:pt x="11258" y="24903"/>
                    <a:pt x="11342" y="25044"/>
                    <a:pt x="11463" y="25127"/>
                  </a:cubicBezTo>
                  <a:cubicBezTo>
                    <a:pt x="11447" y="25658"/>
                    <a:pt x="11065" y="25754"/>
                    <a:pt x="10580" y="25754"/>
                  </a:cubicBezTo>
                  <a:cubicBezTo>
                    <a:pt x="10337" y="25754"/>
                    <a:pt x="10069" y="25730"/>
                    <a:pt x="9808" y="25724"/>
                  </a:cubicBezTo>
                  <a:cubicBezTo>
                    <a:pt x="9526" y="25720"/>
                    <a:pt x="9103" y="25727"/>
                    <a:pt x="8852" y="25665"/>
                  </a:cubicBezTo>
                  <a:lnTo>
                    <a:pt x="8608" y="25659"/>
                  </a:lnTo>
                  <a:cubicBezTo>
                    <a:pt x="8480" y="25637"/>
                    <a:pt x="8305" y="25642"/>
                    <a:pt x="8182" y="25613"/>
                  </a:cubicBezTo>
                  <a:cubicBezTo>
                    <a:pt x="7979" y="25599"/>
                    <a:pt x="7777" y="25586"/>
                    <a:pt x="7575" y="25575"/>
                  </a:cubicBezTo>
                  <a:cubicBezTo>
                    <a:pt x="7477" y="25551"/>
                    <a:pt x="7325" y="25538"/>
                    <a:pt x="7180" y="25538"/>
                  </a:cubicBezTo>
                  <a:cubicBezTo>
                    <a:pt x="7070" y="25538"/>
                    <a:pt x="6965" y="25545"/>
                    <a:pt x="6889" y="25560"/>
                  </a:cubicBezTo>
                  <a:cubicBezTo>
                    <a:pt x="6821" y="25557"/>
                    <a:pt x="6751" y="25556"/>
                    <a:pt x="6683" y="25556"/>
                  </a:cubicBezTo>
                  <a:cubicBezTo>
                    <a:pt x="6492" y="25575"/>
                    <a:pt x="6303" y="25591"/>
                    <a:pt x="6113" y="25608"/>
                  </a:cubicBezTo>
                  <a:cubicBezTo>
                    <a:pt x="5918" y="25652"/>
                    <a:pt x="5724" y="25662"/>
                    <a:pt x="5528" y="25713"/>
                  </a:cubicBezTo>
                  <a:cubicBezTo>
                    <a:pt x="5224" y="25793"/>
                    <a:pt x="4920" y="25877"/>
                    <a:pt x="4605" y="25950"/>
                  </a:cubicBezTo>
                  <a:cubicBezTo>
                    <a:pt x="4534" y="25966"/>
                    <a:pt x="4435" y="25974"/>
                    <a:pt x="4330" y="25974"/>
                  </a:cubicBezTo>
                  <a:cubicBezTo>
                    <a:pt x="4155" y="25974"/>
                    <a:pt x="3965" y="25952"/>
                    <a:pt x="3869" y="25909"/>
                  </a:cubicBezTo>
                  <a:cubicBezTo>
                    <a:pt x="3507" y="25748"/>
                    <a:pt x="3474" y="25265"/>
                    <a:pt x="3376" y="24840"/>
                  </a:cubicBezTo>
                  <a:cubicBezTo>
                    <a:pt x="3343" y="24694"/>
                    <a:pt x="3379" y="24502"/>
                    <a:pt x="3309" y="24385"/>
                  </a:cubicBezTo>
                  <a:cubicBezTo>
                    <a:pt x="3325" y="24282"/>
                    <a:pt x="3578" y="24202"/>
                    <a:pt x="3664" y="24148"/>
                  </a:cubicBezTo>
                  <a:cubicBezTo>
                    <a:pt x="3894" y="24000"/>
                    <a:pt x="4100" y="23807"/>
                    <a:pt x="4297" y="23619"/>
                  </a:cubicBezTo>
                  <a:cubicBezTo>
                    <a:pt x="4358" y="23564"/>
                    <a:pt x="4420" y="23510"/>
                    <a:pt x="4480" y="23455"/>
                  </a:cubicBezTo>
                  <a:cubicBezTo>
                    <a:pt x="4667" y="23219"/>
                    <a:pt x="4897" y="23017"/>
                    <a:pt x="5114" y="22811"/>
                  </a:cubicBezTo>
                  <a:cubicBezTo>
                    <a:pt x="5229" y="22702"/>
                    <a:pt x="5343" y="22590"/>
                    <a:pt x="5457" y="22481"/>
                  </a:cubicBezTo>
                  <a:cubicBezTo>
                    <a:pt x="5569" y="22401"/>
                    <a:pt x="5700" y="22325"/>
                    <a:pt x="5799" y="22231"/>
                  </a:cubicBezTo>
                  <a:cubicBezTo>
                    <a:pt x="5874" y="22160"/>
                    <a:pt x="5921" y="22059"/>
                    <a:pt x="5999" y="21988"/>
                  </a:cubicBezTo>
                  <a:cubicBezTo>
                    <a:pt x="6108" y="21891"/>
                    <a:pt x="6275" y="21840"/>
                    <a:pt x="6366" y="21725"/>
                  </a:cubicBezTo>
                  <a:cubicBezTo>
                    <a:pt x="6539" y="21508"/>
                    <a:pt x="6700" y="21287"/>
                    <a:pt x="6872" y="21063"/>
                  </a:cubicBezTo>
                  <a:cubicBezTo>
                    <a:pt x="6976" y="20925"/>
                    <a:pt x="7119" y="20807"/>
                    <a:pt x="7216" y="20658"/>
                  </a:cubicBezTo>
                  <a:cubicBezTo>
                    <a:pt x="7267" y="20581"/>
                    <a:pt x="7271" y="20466"/>
                    <a:pt x="7325" y="20389"/>
                  </a:cubicBezTo>
                  <a:cubicBezTo>
                    <a:pt x="7331" y="20166"/>
                    <a:pt x="7434" y="20175"/>
                    <a:pt x="7527" y="20057"/>
                  </a:cubicBezTo>
                  <a:cubicBezTo>
                    <a:pt x="7760" y="19762"/>
                    <a:pt x="8091" y="19521"/>
                    <a:pt x="8397" y="19301"/>
                  </a:cubicBezTo>
                  <a:cubicBezTo>
                    <a:pt x="8666" y="19106"/>
                    <a:pt x="9073" y="18641"/>
                    <a:pt x="9218" y="18323"/>
                  </a:cubicBezTo>
                  <a:cubicBezTo>
                    <a:pt x="9352" y="18032"/>
                    <a:pt x="9422" y="17721"/>
                    <a:pt x="9585" y="17465"/>
                  </a:cubicBezTo>
                  <a:cubicBezTo>
                    <a:pt x="9678" y="17321"/>
                    <a:pt x="9836" y="17078"/>
                    <a:pt x="9970" y="16982"/>
                  </a:cubicBezTo>
                  <a:cubicBezTo>
                    <a:pt x="10074" y="16907"/>
                    <a:pt x="10232" y="16831"/>
                    <a:pt x="10311" y="16731"/>
                  </a:cubicBezTo>
                  <a:close/>
                  <a:moveTo>
                    <a:pt x="14848" y="25075"/>
                  </a:moveTo>
                  <a:cubicBezTo>
                    <a:pt x="14849" y="25409"/>
                    <a:pt x="14968" y="25650"/>
                    <a:pt x="14970" y="25982"/>
                  </a:cubicBezTo>
                  <a:cubicBezTo>
                    <a:pt x="14970" y="26070"/>
                    <a:pt x="15013" y="26278"/>
                    <a:pt x="14963" y="26355"/>
                  </a:cubicBezTo>
                  <a:cubicBezTo>
                    <a:pt x="14922" y="26421"/>
                    <a:pt x="14808" y="26403"/>
                    <a:pt x="14728" y="26428"/>
                  </a:cubicBezTo>
                  <a:cubicBezTo>
                    <a:pt x="14628" y="26460"/>
                    <a:pt x="14379" y="26518"/>
                    <a:pt x="14300" y="26574"/>
                  </a:cubicBezTo>
                  <a:lnTo>
                    <a:pt x="14273" y="26574"/>
                  </a:lnTo>
                  <a:cubicBezTo>
                    <a:pt x="14292" y="26289"/>
                    <a:pt x="14343" y="25713"/>
                    <a:pt x="14166" y="25563"/>
                  </a:cubicBezTo>
                  <a:cubicBezTo>
                    <a:pt x="14186" y="25483"/>
                    <a:pt x="14289" y="25451"/>
                    <a:pt x="14350" y="25413"/>
                  </a:cubicBezTo>
                  <a:cubicBezTo>
                    <a:pt x="14500" y="25314"/>
                    <a:pt x="14717" y="25220"/>
                    <a:pt x="14823" y="25075"/>
                  </a:cubicBezTo>
                  <a:close/>
                  <a:moveTo>
                    <a:pt x="13670" y="25796"/>
                  </a:moveTo>
                  <a:cubicBezTo>
                    <a:pt x="13689" y="25940"/>
                    <a:pt x="13762" y="26433"/>
                    <a:pt x="13667" y="26572"/>
                  </a:cubicBezTo>
                  <a:cubicBezTo>
                    <a:pt x="13667" y="26607"/>
                    <a:pt x="13664" y="26642"/>
                    <a:pt x="13664" y="26675"/>
                  </a:cubicBezTo>
                  <a:cubicBezTo>
                    <a:pt x="13610" y="26669"/>
                    <a:pt x="13555" y="26666"/>
                    <a:pt x="13499" y="26666"/>
                  </a:cubicBezTo>
                  <a:cubicBezTo>
                    <a:pt x="13247" y="26666"/>
                    <a:pt x="12976" y="26720"/>
                    <a:pt x="12700" y="26720"/>
                  </a:cubicBezTo>
                  <a:cubicBezTo>
                    <a:pt x="12681" y="26720"/>
                    <a:pt x="12662" y="26719"/>
                    <a:pt x="12644" y="26719"/>
                  </a:cubicBezTo>
                  <a:cubicBezTo>
                    <a:pt x="12645" y="26514"/>
                    <a:pt x="12628" y="26098"/>
                    <a:pt x="12555" y="25980"/>
                  </a:cubicBezTo>
                  <a:lnTo>
                    <a:pt x="12555" y="25954"/>
                  </a:lnTo>
                  <a:cubicBezTo>
                    <a:pt x="12687" y="25958"/>
                    <a:pt x="12837" y="25977"/>
                    <a:pt x="12979" y="25977"/>
                  </a:cubicBezTo>
                  <a:cubicBezTo>
                    <a:pt x="13057" y="25977"/>
                    <a:pt x="13133" y="25971"/>
                    <a:pt x="13202" y="25954"/>
                  </a:cubicBezTo>
                  <a:cubicBezTo>
                    <a:pt x="13350" y="25918"/>
                    <a:pt x="13538" y="25806"/>
                    <a:pt x="13670" y="25796"/>
                  </a:cubicBezTo>
                  <a:close/>
                  <a:moveTo>
                    <a:pt x="8887" y="25876"/>
                  </a:moveTo>
                  <a:cubicBezTo>
                    <a:pt x="9409" y="25902"/>
                    <a:pt x="9967" y="25929"/>
                    <a:pt x="10500" y="25937"/>
                  </a:cubicBezTo>
                  <a:cubicBezTo>
                    <a:pt x="10498" y="26098"/>
                    <a:pt x="10515" y="26243"/>
                    <a:pt x="10543" y="26376"/>
                  </a:cubicBezTo>
                  <a:cubicBezTo>
                    <a:pt x="10559" y="26463"/>
                    <a:pt x="10522" y="26581"/>
                    <a:pt x="10563" y="26649"/>
                  </a:cubicBezTo>
                  <a:cubicBezTo>
                    <a:pt x="10563" y="26683"/>
                    <a:pt x="10562" y="26717"/>
                    <a:pt x="10562" y="26752"/>
                  </a:cubicBezTo>
                  <a:cubicBezTo>
                    <a:pt x="10390" y="26783"/>
                    <a:pt x="10179" y="26755"/>
                    <a:pt x="9992" y="26792"/>
                  </a:cubicBezTo>
                  <a:cubicBezTo>
                    <a:pt x="9733" y="26843"/>
                    <a:pt x="9422" y="26818"/>
                    <a:pt x="9163" y="26864"/>
                  </a:cubicBezTo>
                  <a:cubicBezTo>
                    <a:pt x="9079" y="26854"/>
                    <a:pt x="8991" y="26843"/>
                    <a:pt x="8906" y="26834"/>
                  </a:cubicBezTo>
                  <a:cubicBezTo>
                    <a:pt x="8863" y="26842"/>
                    <a:pt x="8817" y="26856"/>
                    <a:pt x="8757" y="26856"/>
                  </a:cubicBezTo>
                  <a:cubicBezTo>
                    <a:pt x="8755" y="26856"/>
                    <a:pt x="8752" y="26856"/>
                    <a:pt x="8749" y="26856"/>
                  </a:cubicBezTo>
                  <a:cubicBezTo>
                    <a:pt x="8756" y="26636"/>
                    <a:pt x="8738" y="26417"/>
                    <a:pt x="8789" y="26223"/>
                  </a:cubicBezTo>
                  <a:cubicBezTo>
                    <a:pt x="8817" y="26120"/>
                    <a:pt x="8863" y="26002"/>
                    <a:pt x="8875" y="25889"/>
                  </a:cubicBezTo>
                  <a:lnTo>
                    <a:pt x="8887" y="25876"/>
                  </a:lnTo>
                  <a:close/>
                  <a:moveTo>
                    <a:pt x="11831" y="25887"/>
                  </a:moveTo>
                  <a:cubicBezTo>
                    <a:pt x="11953" y="25887"/>
                    <a:pt x="12274" y="25889"/>
                    <a:pt x="12347" y="25937"/>
                  </a:cubicBezTo>
                  <a:cubicBezTo>
                    <a:pt x="12398" y="25969"/>
                    <a:pt x="12379" y="26039"/>
                    <a:pt x="12395" y="26105"/>
                  </a:cubicBezTo>
                  <a:cubicBezTo>
                    <a:pt x="12424" y="26225"/>
                    <a:pt x="12529" y="26690"/>
                    <a:pt x="12418" y="26803"/>
                  </a:cubicBezTo>
                  <a:cubicBezTo>
                    <a:pt x="12385" y="26827"/>
                    <a:pt x="12322" y="26835"/>
                    <a:pt x="12251" y="26835"/>
                  </a:cubicBezTo>
                  <a:cubicBezTo>
                    <a:pt x="12157" y="26835"/>
                    <a:pt x="12048" y="26822"/>
                    <a:pt x="11978" y="26819"/>
                  </a:cubicBezTo>
                  <a:cubicBezTo>
                    <a:pt x="11906" y="26818"/>
                    <a:pt x="11835" y="26816"/>
                    <a:pt x="11766" y="26816"/>
                  </a:cubicBezTo>
                  <a:cubicBezTo>
                    <a:pt x="11593" y="26816"/>
                    <a:pt x="11428" y="26824"/>
                    <a:pt x="11281" y="26856"/>
                  </a:cubicBezTo>
                  <a:cubicBezTo>
                    <a:pt x="11251" y="26862"/>
                    <a:pt x="11218" y="26863"/>
                    <a:pt x="11185" y="26863"/>
                  </a:cubicBezTo>
                  <a:cubicBezTo>
                    <a:pt x="11166" y="26863"/>
                    <a:pt x="11148" y="26863"/>
                    <a:pt x="11129" y="26863"/>
                  </a:cubicBezTo>
                  <a:cubicBezTo>
                    <a:pt x="11079" y="26863"/>
                    <a:pt x="11031" y="26866"/>
                    <a:pt x="10995" y="26888"/>
                  </a:cubicBezTo>
                  <a:lnTo>
                    <a:pt x="10749" y="26883"/>
                  </a:lnTo>
                  <a:cubicBezTo>
                    <a:pt x="10740" y="26713"/>
                    <a:pt x="10732" y="26546"/>
                    <a:pt x="10723" y="26377"/>
                  </a:cubicBezTo>
                  <a:cubicBezTo>
                    <a:pt x="10691" y="26229"/>
                    <a:pt x="10644" y="26062"/>
                    <a:pt x="10628" y="25924"/>
                  </a:cubicBezTo>
                  <a:lnTo>
                    <a:pt x="10628" y="25924"/>
                  </a:lnTo>
                  <a:cubicBezTo>
                    <a:pt x="10653" y="25924"/>
                    <a:pt x="10678" y="25924"/>
                    <a:pt x="10703" y="25924"/>
                  </a:cubicBezTo>
                  <a:cubicBezTo>
                    <a:pt x="11069" y="25924"/>
                    <a:pt x="11480" y="25887"/>
                    <a:pt x="11831" y="25887"/>
                  </a:cubicBezTo>
                  <a:close/>
                  <a:moveTo>
                    <a:pt x="7167" y="25740"/>
                  </a:moveTo>
                  <a:cubicBezTo>
                    <a:pt x="7252" y="25740"/>
                    <a:pt x="7350" y="25755"/>
                    <a:pt x="7402" y="25767"/>
                  </a:cubicBezTo>
                  <a:lnTo>
                    <a:pt x="7686" y="25772"/>
                  </a:lnTo>
                  <a:cubicBezTo>
                    <a:pt x="7847" y="25810"/>
                    <a:pt x="8046" y="25818"/>
                    <a:pt x="8228" y="25823"/>
                  </a:cubicBezTo>
                  <a:cubicBezTo>
                    <a:pt x="8200" y="26068"/>
                    <a:pt x="8068" y="26363"/>
                    <a:pt x="8120" y="26649"/>
                  </a:cubicBezTo>
                  <a:cubicBezTo>
                    <a:pt x="8131" y="26709"/>
                    <a:pt x="8104" y="26789"/>
                    <a:pt x="8129" y="26831"/>
                  </a:cubicBezTo>
                  <a:lnTo>
                    <a:pt x="8129" y="26843"/>
                  </a:lnTo>
                  <a:cubicBezTo>
                    <a:pt x="8081" y="26842"/>
                    <a:pt x="8032" y="26841"/>
                    <a:pt x="7984" y="26841"/>
                  </a:cubicBezTo>
                  <a:cubicBezTo>
                    <a:pt x="7345" y="26841"/>
                    <a:pt x="6761" y="26901"/>
                    <a:pt x="6134" y="26901"/>
                  </a:cubicBezTo>
                  <a:cubicBezTo>
                    <a:pt x="6050" y="26901"/>
                    <a:pt x="5965" y="26900"/>
                    <a:pt x="5880" y="26898"/>
                  </a:cubicBezTo>
                  <a:cubicBezTo>
                    <a:pt x="5844" y="26767"/>
                    <a:pt x="5807" y="26638"/>
                    <a:pt x="5772" y="26507"/>
                  </a:cubicBezTo>
                  <a:cubicBezTo>
                    <a:pt x="5727" y="26309"/>
                    <a:pt x="5765" y="26086"/>
                    <a:pt x="5772" y="25874"/>
                  </a:cubicBezTo>
                  <a:cubicBezTo>
                    <a:pt x="5990" y="25851"/>
                    <a:pt x="6259" y="25818"/>
                    <a:pt x="6485" y="25772"/>
                  </a:cubicBezTo>
                  <a:cubicBezTo>
                    <a:pt x="6545" y="25761"/>
                    <a:pt x="6608" y="25757"/>
                    <a:pt x="6672" y="25757"/>
                  </a:cubicBezTo>
                  <a:cubicBezTo>
                    <a:pt x="6748" y="25757"/>
                    <a:pt x="6825" y="25762"/>
                    <a:pt x="6901" y="25762"/>
                  </a:cubicBezTo>
                  <a:cubicBezTo>
                    <a:pt x="6962" y="25762"/>
                    <a:pt x="7022" y="25759"/>
                    <a:pt x="7079" y="25748"/>
                  </a:cubicBezTo>
                  <a:cubicBezTo>
                    <a:pt x="7105" y="25743"/>
                    <a:pt x="7135" y="25740"/>
                    <a:pt x="7167" y="25740"/>
                  </a:cubicBezTo>
                  <a:close/>
                  <a:moveTo>
                    <a:pt x="14048" y="25588"/>
                  </a:moveTo>
                  <a:cubicBezTo>
                    <a:pt x="14095" y="25662"/>
                    <a:pt x="14061" y="25791"/>
                    <a:pt x="14081" y="25884"/>
                  </a:cubicBezTo>
                  <a:cubicBezTo>
                    <a:pt x="14127" y="26101"/>
                    <a:pt x="14118" y="26712"/>
                    <a:pt x="14009" y="26866"/>
                  </a:cubicBezTo>
                  <a:cubicBezTo>
                    <a:pt x="14001" y="26924"/>
                    <a:pt x="13990" y="26921"/>
                    <a:pt x="13968" y="26956"/>
                  </a:cubicBezTo>
                  <a:cubicBezTo>
                    <a:pt x="13901" y="26953"/>
                    <a:pt x="13866" y="26946"/>
                    <a:pt x="13827" y="26927"/>
                  </a:cubicBezTo>
                  <a:cubicBezTo>
                    <a:pt x="13782" y="26799"/>
                    <a:pt x="13818" y="26603"/>
                    <a:pt x="13849" y="26473"/>
                  </a:cubicBezTo>
                  <a:cubicBezTo>
                    <a:pt x="13908" y="26228"/>
                    <a:pt x="13892" y="25893"/>
                    <a:pt x="13799" y="25723"/>
                  </a:cubicBezTo>
                  <a:cubicBezTo>
                    <a:pt x="13878" y="25690"/>
                    <a:pt x="13996" y="25649"/>
                    <a:pt x="14048" y="25588"/>
                  </a:cubicBezTo>
                  <a:close/>
                  <a:moveTo>
                    <a:pt x="8392" y="25839"/>
                  </a:moveTo>
                  <a:cubicBezTo>
                    <a:pt x="8456" y="25844"/>
                    <a:pt x="8638" y="25838"/>
                    <a:pt x="8689" y="25873"/>
                  </a:cubicBezTo>
                  <a:cubicBezTo>
                    <a:pt x="8711" y="25873"/>
                    <a:pt x="8733" y="25873"/>
                    <a:pt x="8754" y="25874"/>
                  </a:cubicBezTo>
                  <a:cubicBezTo>
                    <a:pt x="8653" y="26076"/>
                    <a:pt x="8635" y="26319"/>
                    <a:pt x="8571" y="26581"/>
                  </a:cubicBezTo>
                  <a:cubicBezTo>
                    <a:pt x="8535" y="26741"/>
                    <a:pt x="8602" y="26941"/>
                    <a:pt x="8523" y="27058"/>
                  </a:cubicBezTo>
                  <a:cubicBezTo>
                    <a:pt x="8519" y="27071"/>
                    <a:pt x="8514" y="27082"/>
                    <a:pt x="8509" y="27095"/>
                  </a:cubicBezTo>
                  <a:cubicBezTo>
                    <a:pt x="8413" y="27081"/>
                    <a:pt x="8378" y="27043"/>
                    <a:pt x="8317" y="27001"/>
                  </a:cubicBezTo>
                  <a:cubicBezTo>
                    <a:pt x="8225" y="26562"/>
                    <a:pt x="8293" y="26236"/>
                    <a:pt x="8392" y="25839"/>
                  </a:cubicBezTo>
                  <a:close/>
                  <a:moveTo>
                    <a:pt x="5069" y="26050"/>
                  </a:moveTo>
                  <a:cubicBezTo>
                    <a:pt x="5054" y="26284"/>
                    <a:pt x="5029" y="26824"/>
                    <a:pt x="5127" y="26970"/>
                  </a:cubicBezTo>
                  <a:lnTo>
                    <a:pt x="5127" y="26984"/>
                  </a:lnTo>
                  <a:cubicBezTo>
                    <a:pt x="5122" y="26983"/>
                    <a:pt x="5117" y="26983"/>
                    <a:pt x="5113" y="26983"/>
                  </a:cubicBezTo>
                  <a:cubicBezTo>
                    <a:pt x="4808" y="26983"/>
                    <a:pt x="4601" y="27076"/>
                    <a:pt x="4375" y="27136"/>
                  </a:cubicBezTo>
                  <a:cubicBezTo>
                    <a:pt x="4241" y="27170"/>
                    <a:pt x="4100" y="27130"/>
                    <a:pt x="3999" y="27191"/>
                  </a:cubicBezTo>
                  <a:cubicBezTo>
                    <a:pt x="3961" y="27191"/>
                    <a:pt x="3920" y="27190"/>
                    <a:pt x="3882" y="27190"/>
                  </a:cubicBezTo>
                  <a:cubicBezTo>
                    <a:pt x="3839" y="26957"/>
                    <a:pt x="3869" y="26648"/>
                    <a:pt x="3823" y="26399"/>
                  </a:cubicBezTo>
                  <a:cubicBezTo>
                    <a:pt x="3804" y="26315"/>
                    <a:pt x="3839" y="26220"/>
                    <a:pt x="3801" y="26155"/>
                  </a:cubicBezTo>
                  <a:cubicBezTo>
                    <a:pt x="3801" y="26133"/>
                    <a:pt x="3802" y="26111"/>
                    <a:pt x="3802" y="26089"/>
                  </a:cubicBezTo>
                  <a:cubicBezTo>
                    <a:pt x="3926" y="26147"/>
                    <a:pt x="4138" y="26174"/>
                    <a:pt x="4344" y="26174"/>
                  </a:cubicBezTo>
                  <a:cubicBezTo>
                    <a:pt x="4487" y="26174"/>
                    <a:pt x="4627" y="26161"/>
                    <a:pt x="4731" y="26134"/>
                  </a:cubicBezTo>
                  <a:cubicBezTo>
                    <a:pt x="4838" y="26107"/>
                    <a:pt x="4947" y="26057"/>
                    <a:pt x="5069" y="26050"/>
                  </a:cubicBezTo>
                  <a:close/>
                  <a:moveTo>
                    <a:pt x="5630" y="25896"/>
                  </a:moveTo>
                  <a:lnTo>
                    <a:pt x="5630" y="25896"/>
                  </a:lnTo>
                  <a:cubicBezTo>
                    <a:pt x="5672" y="25973"/>
                    <a:pt x="5576" y="26246"/>
                    <a:pt x="5605" y="26387"/>
                  </a:cubicBezTo>
                  <a:cubicBezTo>
                    <a:pt x="5647" y="26598"/>
                    <a:pt x="5685" y="26784"/>
                    <a:pt x="5749" y="26959"/>
                  </a:cubicBezTo>
                  <a:cubicBezTo>
                    <a:pt x="5768" y="27011"/>
                    <a:pt x="5810" y="27109"/>
                    <a:pt x="5783" y="27154"/>
                  </a:cubicBezTo>
                  <a:cubicBezTo>
                    <a:pt x="5764" y="27207"/>
                    <a:pt x="5620" y="27295"/>
                    <a:pt x="5515" y="27295"/>
                  </a:cubicBezTo>
                  <a:cubicBezTo>
                    <a:pt x="5488" y="27295"/>
                    <a:pt x="5464" y="27289"/>
                    <a:pt x="5445" y="27276"/>
                  </a:cubicBezTo>
                  <a:cubicBezTo>
                    <a:pt x="5258" y="27206"/>
                    <a:pt x="5237" y="26651"/>
                    <a:pt x="5205" y="26405"/>
                  </a:cubicBezTo>
                  <a:cubicBezTo>
                    <a:pt x="5191" y="26293"/>
                    <a:pt x="5202" y="26084"/>
                    <a:pt x="5252" y="26018"/>
                  </a:cubicBezTo>
                  <a:cubicBezTo>
                    <a:pt x="5307" y="25927"/>
                    <a:pt x="5538" y="25954"/>
                    <a:pt x="5630" y="25896"/>
                  </a:cubicBezTo>
                  <a:close/>
                  <a:moveTo>
                    <a:pt x="12617" y="30881"/>
                  </a:moveTo>
                  <a:lnTo>
                    <a:pt x="12617" y="30881"/>
                  </a:lnTo>
                  <a:cubicBezTo>
                    <a:pt x="12577" y="30929"/>
                    <a:pt x="12577" y="31006"/>
                    <a:pt x="12549" y="31073"/>
                  </a:cubicBezTo>
                  <a:cubicBezTo>
                    <a:pt x="12487" y="31226"/>
                    <a:pt x="12440" y="31387"/>
                    <a:pt x="12370" y="31547"/>
                  </a:cubicBezTo>
                  <a:cubicBezTo>
                    <a:pt x="12170" y="32010"/>
                    <a:pt x="11953" y="32469"/>
                    <a:pt x="11748" y="32918"/>
                  </a:cubicBezTo>
                  <a:cubicBezTo>
                    <a:pt x="11683" y="33059"/>
                    <a:pt x="11629" y="33205"/>
                    <a:pt x="11571" y="33341"/>
                  </a:cubicBezTo>
                  <a:cubicBezTo>
                    <a:pt x="11530" y="33437"/>
                    <a:pt x="11523" y="33546"/>
                    <a:pt x="11462" y="33623"/>
                  </a:cubicBezTo>
                  <a:lnTo>
                    <a:pt x="11462" y="33647"/>
                  </a:lnTo>
                  <a:lnTo>
                    <a:pt x="11462" y="33647"/>
                  </a:lnTo>
                  <a:cubicBezTo>
                    <a:pt x="11491" y="33603"/>
                    <a:pt x="11529" y="33558"/>
                    <a:pt x="11553" y="33520"/>
                  </a:cubicBezTo>
                  <a:cubicBezTo>
                    <a:pt x="11661" y="33353"/>
                    <a:pt x="11744" y="33173"/>
                    <a:pt x="11847" y="33008"/>
                  </a:cubicBezTo>
                  <a:cubicBezTo>
                    <a:pt x="11908" y="32914"/>
                    <a:pt x="11934" y="32818"/>
                    <a:pt x="11983" y="32715"/>
                  </a:cubicBezTo>
                  <a:cubicBezTo>
                    <a:pt x="12145" y="32367"/>
                    <a:pt x="12280" y="32031"/>
                    <a:pt x="12420" y="31639"/>
                  </a:cubicBezTo>
                  <a:cubicBezTo>
                    <a:pt x="12497" y="31422"/>
                    <a:pt x="12609" y="31143"/>
                    <a:pt x="12617" y="30881"/>
                  </a:cubicBezTo>
                  <a:close/>
                  <a:moveTo>
                    <a:pt x="11462" y="33647"/>
                  </a:moveTo>
                  <a:lnTo>
                    <a:pt x="11462" y="33647"/>
                  </a:lnTo>
                  <a:cubicBezTo>
                    <a:pt x="11461" y="33647"/>
                    <a:pt x="11461" y="33648"/>
                    <a:pt x="11460" y="33648"/>
                  </a:cubicBezTo>
                  <a:lnTo>
                    <a:pt x="11462" y="33648"/>
                  </a:lnTo>
                  <a:lnTo>
                    <a:pt x="11462" y="33647"/>
                  </a:lnTo>
                  <a:close/>
                  <a:moveTo>
                    <a:pt x="15028" y="26550"/>
                  </a:moveTo>
                  <a:cubicBezTo>
                    <a:pt x="15114" y="26591"/>
                    <a:pt x="15140" y="26738"/>
                    <a:pt x="15186" y="26812"/>
                  </a:cubicBezTo>
                  <a:cubicBezTo>
                    <a:pt x="15351" y="27090"/>
                    <a:pt x="15377" y="27257"/>
                    <a:pt x="15454" y="27632"/>
                  </a:cubicBezTo>
                  <a:cubicBezTo>
                    <a:pt x="15454" y="27814"/>
                    <a:pt x="15454" y="27994"/>
                    <a:pt x="15455" y="28176"/>
                  </a:cubicBezTo>
                  <a:cubicBezTo>
                    <a:pt x="15531" y="28568"/>
                    <a:pt x="15377" y="29074"/>
                    <a:pt x="15454" y="29467"/>
                  </a:cubicBezTo>
                  <a:cubicBezTo>
                    <a:pt x="15451" y="29558"/>
                    <a:pt x="15450" y="29649"/>
                    <a:pt x="15448" y="29739"/>
                  </a:cubicBezTo>
                  <a:cubicBezTo>
                    <a:pt x="15467" y="30048"/>
                    <a:pt x="15486" y="30359"/>
                    <a:pt x="15506" y="30671"/>
                  </a:cubicBezTo>
                  <a:cubicBezTo>
                    <a:pt x="15541" y="30845"/>
                    <a:pt x="15521" y="31041"/>
                    <a:pt x="15559" y="31226"/>
                  </a:cubicBezTo>
                  <a:cubicBezTo>
                    <a:pt x="15653" y="31688"/>
                    <a:pt x="15650" y="32190"/>
                    <a:pt x="15748" y="32639"/>
                  </a:cubicBezTo>
                  <a:cubicBezTo>
                    <a:pt x="15762" y="32789"/>
                    <a:pt x="15775" y="32940"/>
                    <a:pt x="15790" y="33091"/>
                  </a:cubicBezTo>
                  <a:cubicBezTo>
                    <a:pt x="15825" y="33253"/>
                    <a:pt x="15822" y="33456"/>
                    <a:pt x="15855" y="33622"/>
                  </a:cubicBezTo>
                  <a:cubicBezTo>
                    <a:pt x="15857" y="33708"/>
                    <a:pt x="15861" y="33795"/>
                    <a:pt x="15862" y="33879"/>
                  </a:cubicBezTo>
                  <a:cubicBezTo>
                    <a:pt x="15890" y="34020"/>
                    <a:pt x="15861" y="34176"/>
                    <a:pt x="15892" y="34333"/>
                  </a:cubicBezTo>
                  <a:cubicBezTo>
                    <a:pt x="15945" y="34611"/>
                    <a:pt x="15928" y="35024"/>
                    <a:pt x="15922" y="35329"/>
                  </a:cubicBezTo>
                  <a:cubicBezTo>
                    <a:pt x="15913" y="35751"/>
                    <a:pt x="15905" y="36171"/>
                    <a:pt x="15894" y="36595"/>
                  </a:cubicBezTo>
                  <a:cubicBezTo>
                    <a:pt x="15928" y="36765"/>
                    <a:pt x="15858" y="37002"/>
                    <a:pt x="15894" y="37188"/>
                  </a:cubicBezTo>
                  <a:cubicBezTo>
                    <a:pt x="15916" y="37297"/>
                    <a:pt x="15902" y="37460"/>
                    <a:pt x="15899" y="37591"/>
                  </a:cubicBezTo>
                  <a:cubicBezTo>
                    <a:pt x="15893" y="37863"/>
                    <a:pt x="15897" y="38139"/>
                    <a:pt x="15844" y="38365"/>
                  </a:cubicBezTo>
                  <a:cubicBezTo>
                    <a:pt x="15803" y="38542"/>
                    <a:pt x="15833" y="38731"/>
                    <a:pt x="15793" y="38894"/>
                  </a:cubicBezTo>
                  <a:cubicBezTo>
                    <a:pt x="15767" y="39394"/>
                    <a:pt x="15737" y="39891"/>
                    <a:pt x="15710" y="40391"/>
                  </a:cubicBezTo>
                  <a:cubicBezTo>
                    <a:pt x="15701" y="40826"/>
                    <a:pt x="15691" y="41262"/>
                    <a:pt x="15682" y="41695"/>
                  </a:cubicBezTo>
                  <a:cubicBezTo>
                    <a:pt x="15679" y="41885"/>
                    <a:pt x="15650" y="42123"/>
                    <a:pt x="15682" y="42290"/>
                  </a:cubicBezTo>
                  <a:cubicBezTo>
                    <a:pt x="15705" y="42412"/>
                    <a:pt x="15666" y="42572"/>
                    <a:pt x="15688" y="42677"/>
                  </a:cubicBezTo>
                  <a:cubicBezTo>
                    <a:pt x="15705" y="42770"/>
                    <a:pt x="15679" y="42898"/>
                    <a:pt x="15695" y="42975"/>
                  </a:cubicBezTo>
                  <a:cubicBezTo>
                    <a:pt x="15694" y="43061"/>
                    <a:pt x="15691" y="43148"/>
                    <a:pt x="15689" y="43234"/>
                  </a:cubicBezTo>
                  <a:cubicBezTo>
                    <a:pt x="15713" y="43357"/>
                    <a:pt x="15695" y="43526"/>
                    <a:pt x="15719" y="43648"/>
                  </a:cubicBezTo>
                  <a:cubicBezTo>
                    <a:pt x="15717" y="43705"/>
                    <a:pt x="15717" y="43761"/>
                    <a:pt x="15716" y="43815"/>
                  </a:cubicBezTo>
                  <a:cubicBezTo>
                    <a:pt x="15735" y="44054"/>
                    <a:pt x="15756" y="44289"/>
                    <a:pt x="15777" y="44528"/>
                  </a:cubicBezTo>
                  <a:lnTo>
                    <a:pt x="15767" y="45019"/>
                  </a:lnTo>
                  <a:cubicBezTo>
                    <a:pt x="15781" y="45351"/>
                    <a:pt x="15796" y="45682"/>
                    <a:pt x="15810" y="46015"/>
                  </a:cubicBezTo>
                  <a:cubicBezTo>
                    <a:pt x="15894" y="46855"/>
                    <a:pt x="15980" y="47699"/>
                    <a:pt x="16066" y="48540"/>
                  </a:cubicBezTo>
                  <a:cubicBezTo>
                    <a:pt x="16120" y="48807"/>
                    <a:pt x="16088" y="49081"/>
                    <a:pt x="16139" y="49331"/>
                  </a:cubicBezTo>
                  <a:cubicBezTo>
                    <a:pt x="16197" y="49619"/>
                    <a:pt x="16155" y="49917"/>
                    <a:pt x="16211" y="50198"/>
                  </a:cubicBezTo>
                  <a:cubicBezTo>
                    <a:pt x="16214" y="50406"/>
                    <a:pt x="16220" y="50612"/>
                    <a:pt x="16224" y="50817"/>
                  </a:cubicBezTo>
                  <a:cubicBezTo>
                    <a:pt x="16246" y="50926"/>
                    <a:pt x="16219" y="51060"/>
                    <a:pt x="16242" y="51179"/>
                  </a:cubicBezTo>
                  <a:cubicBezTo>
                    <a:pt x="16302" y="51485"/>
                    <a:pt x="16277" y="51828"/>
                    <a:pt x="16338" y="52137"/>
                  </a:cubicBezTo>
                  <a:cubicBezTo>
                    <a:pt x="16336" y="52184"/>
                    <a:pt x="16336" y="52232"/>
                    <a:pt x="16335" y="52278"/>
                  </a:cubicBezTo>
                  <a:cubicBezTo>
                    <a:pt x="16382" y="52524"/>
                    <a:pt x="16348" y="52850"/>
                    <a:pt x="16342" y="53132"/>
                  </a:cubicBezTo>
                  <a:cubicBezTo>
                    <a:pt x="16338" y="53337"/>
                    <a:pt x="16358" y="53594"/>
                    <a:pt x="16315" y="53776"/>
                  </a:cubicBezTo>
                  <a:cubicBezTo>
                    <a:pt x="16300" y="54059"/>
                    <a:pt x="16286" y="54344"/>
                    <a:pt x="16271" y="54629"/>
                  </a:cubicBezTo>
                  <a:cubicBezTo>
                    <a:pt x="16224" y="54827"/>
                    <a:pt x="16197" y="55416"/>
                    <a:pt x="16236" y="55622"/>
                  </a:cubicBezTo>
                  <a:cubicBezTo>
                    <a:pt x="16280" y="55846"/>
                    <a:pt x="16206" y="56092"/>
                    <a:pt x="16248" y="56309"/>
                  </a:cubicBezTo>
                  <a:cubicBezTo>
                    <a:pt x="16270" y="56499"/>
                    <a:pt x="16291" y="56688"/>
                    <a:pt x="16313" y="56879"/>
                  </a:cubicBezTo>
                  <a:cubicBezTo>
                    <a:pt x="16373" y="57139"/>
                    <a:pt x="16428" y="57396"/>
                    <a:pt x="16517" y="57620"/>
                  </a:cubicBezTo>
                  <a:cubicBezTo>
                    <a:pt x="16560" y="57729"/>
                    <a:pt x="16600" y="57832"/>
                    <a:pt x="16639" y="57933"/>
                  </a:cubicBezTo>
                  <a:cubicBezTo>
                    <a:pt x="16661" y="57991"/>
                    <a:pt x="16655" y="58055"/>
                    <a:pt x="16685" y="58101"/>
                  </a:cubicBezTo>
                  <a:cubicBezTo>
                    <a:pt x="16685" y="58136"/>
                    <a:pt x="16684" y="58171"/>
                    <a:pt x="16684" y="58206"/>
                  </a:cubicBezTo>
                  <a:cubicBezTo>
                    <a:pt x="16443" y="58078"/>
                    <a:pt x="16233" y="57934"/>
                    <a:pt x="15929" y="57853"/>
                  </a:cubicBezTo>
                  <a:cubicBezTo>
                    <a:pt x="15867" y="57836"/>
                    <a:pt x="15801" y="57830"/>
                    <a:pt x="15733" y="57830"/>
                  </a:cubicBezTo>
                  <a:cubicBezTo>
                    <a:pt x="15593" y="57830"/>
                    <a:pt x="15452" y="57857"/>
                    <a:pt x="15348" y="57879"/>
                  </a:cubicBezTo>
                  <a:cubicBezTo>
                    <a:pt x="15275" y="57873"/>
                    <a:pt x="15202" y="57867"/>
                    <a:pt x="15128" y="57860"/>
                  </a:cubicBezTo>
                  <a:cubicBezTo>
                    <a:pt x="14672" y="57959"/>
                    <a:pt x="14105" y="58029"/>
                    <a:pt x="13763" y="58258"/>
                  </a:cubicBezTo>
                  <a:cubicBezTo>
                    <a:pt x="13561" y="58392"/>
                    <a:pt x="13372" y="58587"/>
                    <a:pt x="13222" y="58776"/>
                  </a:cubicBezTo>
                  <a:cubicBezTo>
                    <a:pt x="13165" y="58831"/>
                    <a:pt x="13107" y="58885"/>
                    <a:pt x="13051" y="58940"/>
                  </a:cubicBezTo>
                  <a:cubicBezTo>
                    <a:pt x="12968" y="59046"/>
                    <a:pt x="12869" y="59177"/>
                    <a:pt x="12760" y="59256"/>
                  </a:cubicBezTo>
                  <a:cubicBezTo>
                    <a:pt x="12459" y="59474"/>
                    <a:pt x="12133" y="59679"/>
                    <a:pt x="11866" y="59933"/>
                  </a:cubicBezTo>
                  <a:cubicBezTo>
                    <a:pt x="11809" y="59988"/>
                    <a:pt x="11751" y="60042"/>
                    <a:pt x="11696" y="60097"/>
                  </a:cubicBezTo>
                  <a:cubicBezTo>
                    <a:pt x="11597" y="60244"/>
                    <a:pt x="11617" y="60535"/>
                    <a:pt x="11515" y="60675"/>
                  </a:cubicBezTo>
                  <a:lnTo>
                    <a:pt x="11502" y="60688"/>
                  </a:lnTo>
                  <a:lnTo>
                    <a:pt x="11502" y="60675"/>
                  </a:lnTo>
                  <a:cubicBezTo>
                    <a:pt x="11175" y="60407"/>
                    <a:pt x="11347" y="59712"/>
                    <a:pt x="11453" y="59317"/>
                  </a:cubicBezTo>
                  <a:cubicBezTo>
                    <a:pt x="11492" y="59181"/>
                    <a:pt x="11493" y="59033"/>
                    <a:pt x="11525" y="58905"/>
                  </a:cubicBezTo>
                  <a:cubicBezTo>
                    <a:pt x="11572" y="58726"/>
                    <a:pt x="11544" y="58561"/>
                    <a:pt x="11589" y="58376"/>
                  </a:cubicBezTo>
                  <a:cubicBezTo>
                    <a:pt x="11635" y="58193"/>
                    <a:pt x="11594" y="57965"/>
                    <a:pt x="11640" y="57768"/>
                  </a:cubicBezTo>
                  <a:cubicBezTo>
                    <a:pt x="11671" y="57640"/>
                    <a:pt x="11656" y="57460"/>
                    <a:pt x="11687" y="57331"/>
                  </a:cubicBezTo>
                  <a:cubicBezTo>
                    <a:pt x="11690" y="57252"/>
                    <a:pt x="11691" y="57177"/>
                    <a:pt x="11693" y="57098"/>
                  </a:cubicBezTo>
                  <a:cubicBezTo>
                    <a:pt x="11764" y="56806"/>
                    <a:pt x="11755" y="56458"/>
                    <a:pt x="11803" y="56169"/>
                  </a:cubicBezTo>
                  <a:cubicBezTo>
                    <a:pt x="11800" y="56118"/>
                    <a:pt x="11796" y="56066"/>
                    <a:pt x="11794" y="56015"/>
                  </a:cubicBezTo>
                  <a:cubicBezTo>
                    <a:pt x="11799" y="55926"/>
                    <a:pt x="11808" y="55776"/>
                    <a:pt x="11828" y="55694"/>
                  </a:cubicBezTo>
                  <a:cubicBezTo>
                    <a:pt x="11831" y="55561"/>
                    <a:pt x="11832" y="55426"/>
                    <a:pt x="11837" y="55294"/>
                  </a:cubicBezTo>
                  <a:cubicBezTo>
                    <a:pt x="12101" y="54195"/>
                    <a:pt x="12049" y="52831"/>
                    <a:pt x="12072" y="51524"/>
                  </a:cubicBezTo>
                  <a:lnTo>
                    <a:pt x="12072" y="51524"/>
                  </a:lnTo>
                  <a:cubicBezTo>
                    <a:pt x="12036" y="51579"/>
                    <a:pt x="12058" y="51727"/>
                    <a:pt x="12055" y="51807"/>
                  </a:cubicBezTo>
                  <a:cubicBezTo>
                    <a:pt x="12049" y="51906"/>
                    <a:pt x="12043" y="52075"/>
                    <a:pt x="12021" y="52169"/>
                  </a:cubicBezTo>
                  <a:lnTo>
                    <a:pt x="12017" y="52415"/>
                  </a:lnTo>
                  <a:cubicBezTo>
                    <a:pt x="11963" y="52635"/>
                    <a:pt x="12005" y="52895"/>
                    <a:pt x="11949" y="53123"/>
                  </a:cubicBezTo>
                  <a:cubicBezTo>
                    <a:pt x="11912" y="53274"/>
                    <a:pt x="11940" y="53449"/>
                    <a:pt x="11901" y="53615"/>
                  </a:cubicBezTo>
                  <a:cubicBezTo>
                    <a:pt x="11853" y="53814"/>
                    <a:pt x="11837" y="54064"/>
                    <a:pt x="11835" y="54285"/>
                  </a:cubicBezTo>
                  <a:cubicBezTo>
                    <a:pt x="11773" y="54199"/>
                    <a:pt x="11778" y="53744"/>
                    <a:pt x="11745" y="53599"/>
                  </a:cubicBezTo>
                  <a:cubicBezTo>
                    <a:pt x="11677" y="53203"/>
                    <a:pt x="11607" y="52811"/>
                    <a:pt x="11539" y="52417"/>
                  </a:cubicBezTo>
                  <a:cubicBezTo>
                    <a:pt x="11530" y="52248"/>
                    <a:pt x="11520" y="52081"/>
                    <a:pt x="11511" y="51912"/>
                  </a:cubicBezTo>
                  <a:cubicBezTo>
                    <a:pt x="11446" y="51588"/>
                    <a:pt x="11509" y="51204"/>
                    <a:pt x="11443" y="50875"/>
                  </a:cubicBezTo>
                  <a:cubicBezTo>
                    <a:pt x="11444" y="50810"/>
                    <a:pt x="11446" y="50746"/>
                    <a:pt x="11446" y="50681"/>
                  </a:cubicBezTo>
                  <a:cubicBezTo>
                    <a:pt x="11392" y="50410"/>
                    <a:pt x="11428" y="50092"/>
                    <a:pt x="11373" y="49827"/>
                  </a:cubicBezTo>
                  <a:cubicBezTo>
                    <a:pt x="11371" y="49736"/>
                    <a:pt x="11367" y="49645"/>
                    <a:pt x="11366" y="49557"/>
                  </a:cubicBezTo>
                  <a:cubicBezTo>
                    <a:pt x="11338" y="49429"/>
                    <a:pt x="11290" y="49011"/>
                    <a:pt x="11329" y="48859"/>
                  </a:cubicBezTo>
                  <a:cubicBezTo>
                    <a:pt x="11501" y="48197"/>
                    <a:pt x="11632" y="47536"/>
                    <a:pt x="11837" y="46905"/>
                  </a:cubicBezTo>
                  <a:cubicBezTo>
                    <a:pt x="11934" y="46605"/>
                    <a:pt x="11985" y="46294"/>
                    <a:pt x="12075" y="46005"/>
                  </a:cubicBezTo>
                  <a:cubicBezTo>
                    <a:pt x="12113" y="45883"/>
                    <a:pt x="12113" y="45665"/>
                    <a:pt x="12174" y="45567"/>
                  </a:cubicBezTo>
                  <a:cubicBezTo>
                    <a:pt x="12174" y="45551"/>
                    <a:pt x="12174" y="45532"/>
                    <a:pt x="12177" y="45516"/>
                  </a:cubicBezTo>
                  <a:lnTo>
                    <a:pt x="12164" y="45516"/>
                  </a:lnTo>
                  <a:cubicBezTo>
                    <a:pt x="12119" y="45643"/>
                    <a:pt x="12024" y="45765"/>
                    <a:pt x="11975" y="45900"/>
                  </a:cubicBezTo>
                  <a:cubicBezTo>
                    <a:pt x="11653" y="46784"/>
                    <a:pt x="11437" y="47793"/>
                    <a:pt x="11316" y="48870"/>
                  </a:cubicBezTo>
                  <a:cubicBezTo>
                    <a:pt x="11271" y="48795"/>
                    <a:pt x="11319" y="48660"/>
                    <a:pt x="11297" y="48561"/>
                  </a:cubicBezTo>
                  <a:cubicBezTo>
                    <a:pt x="11249" y="48331"/>
                    <a:pt x="11294" y="48042"/>
                    <a:pt x="11248" y="47809"/>
                  </a:cubicBezTo>
                  <a:lnTo>
                    <a:pt x="11254" y="47565"/>
                  </a:lnTo>
                  <a:cubicBezTo>
                    <a:pt x="11217" y="47386"/>
                    <a:pt x="11227" y="47132"/>
                    <a:pt x="11227" y="46943"/>
                  </a:cubicBezTo>
                  <a:cubicBezTo>
                    <a:pt x="11229" y="46852"/>
                    <a:pt x="11232" y="46761"/>
                    <a:pt x="11233" y="46672"/>
                  </a:cubicBezTo>
                  <a:cubicBezTo>
                    <a:pt x="11198" y="46501"/>
                    <a:pt x="11214" y="46275"/>
                    <a:pt x="11220" y="46091"/>
                  </a:cubicBezTo>
                  <a:cubicBezTo>
                    <a:pt x="11222" y="46018"/>
                    <a:pt x="11225" y="45944"/>
                    <a:pt x="11226" y="45871"/>
                  </a:cubicBezTo>
                  <a:cubicBezTo>
                    <a:pt x="11206" y="45769"/>
                    <a:pt x="11243" y="45612"/>
                    <a:pt x="11220" y="45496"/>
                  </a:cubicBezTo>
                  <a:cubicBezTo>
                    <a:pt x="11147" y="45138"/>
                    <a:pt x="11232" y="44696"/>
                    <a:pt x="11155" y="44344"/>
                  </a:cubicBezTo>
                  <a:cubicBezTo>
                    <a:pt x="11082" y="44010"/>
                    <a:pt x="11066" y="43663"/>
                    <a:pt x="10970" y="43344"/>
                  </a:cubicBezTo>
                  <a:cubicBezTo>
                    <a:pt x="10764" y="42662"/>
                    <a:pt x="10534" y="42018"/>
                    <a:pt x="10327" y="41352"/>
                  </a:cubicBezTo>
                  <a:cubicBezTo>
                    <a:pt x="10281" y="41200"/>
                    <a:pt x="10268" y="41066"/>
                    <a:pt x="10221" y="40910"/>
                  </a:cubicBezTo>
                  <a:cubicBezTo>
                    <a:pt x="10149" y="40671"/>
                    <a:pt x="10115" y="40384"/>
                    <a:pt x="10057" y="40118"/>
                  </a:cubicBezTo>
                  <a:cubicBezTo>
                    <a:pt x="10047" y="39984"/>
                    <a:pt x="10037" y="39852"/>
                    <a:pt x="10027" y="39717"/>
                  </a:cubicBezTo>
                  <a:cubicBezTo>
                    <a:pt x="10000" y="39595"/>
                    <a:pt x="9960" y="39377"/>
                    <a:pt x="9997" y="39224"/>
                  </a:cubicBezTo>
                  <a:cubicBezTo>
                    <a:pt x="10144" y="38639"/>
                    <a:pt x="10194" y="38058"/>
                    <a:pt x="10383" y="37527"/>
                  </a:cubicBezTo>
                  <a:cubicBezTo>
                    <a:pt x="10582" y="36963"/>
                    <a:pt x="10829" y="36475"/>
                    <a:pt x="11011" y="35886"/>
                  </a:cubicBezTo>
                  <a:cubicBezTo>
                    <a:pt x="11168" y="35378"/>
                    <a:pt x="11174" y="34775"/>
                    <a:pt x="11316" y="34265"/>
                  </a:cubicBezTo>
                  <a:cubicBezTo>
                    <a:pt x="11371" y="34073"/>
                    <a:pt x="11357" y="33876"/>
                    <a:pt x="11432" y="33698"/>
                  </a:cubicBezTo>
                  <a:cubicBezTo>
                    <a:pt x="11439" y="33682"/>
                    <a:pt x="11449" y="33665"/>
                    <a:pt x="11460" y="33648"/>
                  </a:cubicBezTo>
                  <a:lnTo>
                    <a:pt x="11450" y="33648"/>
                  </a:lnTo>
                  <a:cubicBezTo>
                    <a:pt x="11520" y="33365"/>
                    <a:pt x="11605" y="33086"/>
                    <a:pt x="11687" y="32815"/>
                  </a:cubicBezTo>
                  <a:cubicBezTo>
                    <a:pt x="11777" y="32521"/>
                    <a:pt x="11745" y="32190"/>
                    <a:pt x="11824" y="31873"/>
                  </a:cubicBezTo>
                  <a:cubicBezTo>
                    <a:pt x="11873" y="31671"/>
                    <a:pt x="11861" y="31448"/>
                    <a:pt x="11915" y="31227"/>
                  </a:cubicBezTo>
                  <a:cubicBezTo>
                    <a:pt x="12007" y="30848"/>
                    <a:pt x="12031" y="30377"/>
                    <a:pt x="12033" y="29925"/>
                  </a:cubicBezTo>
                  <a:lnTo>
                    <a:pt x="12033" y="29925"/>
                  </a:lnTo>
                  <a:cubicBezTo>
                    <a:pt x="11983" y="29997"/>
                    <a:pt x="12011" y="30274"/>
                    <a:pt x="11983" y="30375"/>
                  </a:cubicBezTo>
                  <a:lnTo>
                    <a:pt x="11755" y="31416"/>
                  </a:lnTo>
                  <a:cubicBezTo>
                    <a:pt x="11496" y="32270"/>
                    <a:pt x="11297" y="33107"/>
                    <a:pt x="11053" y="33974"/>
                  </a:cubicBezTo>
                  <a:cubicBezTo>
                    <a:pt x="10948" y="34350"/>
                    <a:pt x="10945" y="34763"/>
                    <a:pt x="10848" y="35146"/>
                  </a:cubicBezTo>
                  <a:cubicBezTo>
                    <a:pt x="10836" y="35245"/>
                    <a:pt x="10826" y="35345"/>
                    <a:pt x="10815" y="35442"/>
                  </a:cubicBezTo>
                  <a:cubicBezTo>
                    <a:pt x="10756" y="35708"/>
                    <a:pt x="10701" y="35974"/>
                    <a:pt x="10643" y="36240"/>
                  </a:cubicBezTo>
                  <a:cubicBezTo>
                    <a:pt x="10487" y="36719"/>
                    <a:pt x="10311" y="37202"/>
                    <a:pt x="10146" y="37665"/>
                  </a:cubicBezTo>
                  <a:cubicBezTo>
                    <a:pt x="10050" y="37936"/>
                    <a:pt x="9992" y="38225"/>
                    <a:pt x="9909" y="38500"/>
                  </a:cubicBezTo>
                  <a:cubicBezTo>
                    <a:pt x="9782" y="38914"/>
                    <a:pt x="9794" y="39379"/>
                    <a:pt x="9686" y="39813"/>
                  </a:cubicBezTo>
                  <a:cubicBezTo>
                    <a:pt x="9650" y="39958"/>
                    <a:pt x="9670" y="40118"/>
                    <a:pt x="9640" y="40252"/>
                  </a:cubicBezTo>
                  <a:cubicBezTo>
                    <a:pt x="9621" y="40500"/>
                    <a:pt x="9603" y="40750"/>
                    <a:pt x="9585" y="41001"/>
                  </a:cubicBezTo>
                  <a:lnTo>
                    <a:pt x="9579" y="41284"/>
                  </a:lnTo>
                  <a:cubicBezTo>
                    <a:pt x="9541" y="41441"/>
                    <a:pt x="9535" y="41745"/>
                    <a:pt x="9567" y="41903"/>
                  </a:cubicBezTo>
                  <a:cubicBezTo>
                    <a:pt x="9599" y="42074"/>
                    <a:pt x="9553" y="42255"/>
                    <a:pt x="9582" y="42408"/>
                  </a:cubicBezTo>
                  <a:cubicBezTo>
                    <a:pt x="9585" y="42603"/>
                    <a:pt x="9590" y="42796"/>
                    <a:pt x="9593" y="42989"/>
                  </a:cubicBezTo>
                  <a:cubicBezTo>
                    <a:pt x="9619" y="43117"/>
                    <a:pt x="9583" y="43272"/>
                    <a:pt x="9611" y="43417"/>
                  </a:cubicBezTo>
                  <a:cubicBezTo>
                    <a:pt x="9622" y="43481"/>
                    <a:pt x="9601" y="43596"/>
                    <a:pt x="9618" y="43676"/>
                  </a:cubicBezTo>
                  <a:cubicBezTo>
                    <a:pt x="9670" y="43946"/>
                    <a:pt x="9630" y="44326"/>
                    <a:pt x="9622" y="44631"/>
                  </a:cubicBezTo>
                  <a:cubicBezTo>
                    <a:pt x="9614" y="45034"/>
                    <a:pt x="9627" y="45548"/>
                    <a:pt x="9545" y="45896"/>
                  </a:cubicBezTo>
                  <a:cubicBezTo>
                    <a:pt x="9503" y="46070"/>
                    <a:pt x="9532" y="46256"/>
                    <a:pt x="9496" y="46412"/>
                  </a:cubicBezTo>
                  <a:cubicBezTo>
                    <a:pt x="9490" y="46506"/>
                    <a:pt x="9483" y="46601"/>
                    <a:pt x="9477" y="46695"/>
                  </a:cubicBezTo>
                  <a:cubicBezTo>
                    <a:pt x="9412" y="46962"/>
                    <a:pt x="9397" y="47261"/>
                    <a:pt x="9330" y="47518"/>
                  </a:cubicBezTo>
                  <a:cubicBezTo>
                    <a:pt x="9254" y="47815"/>
                    <a:pt x="9266" y="48135"/>
                    <a:pt x="9193" y="48420"/>
                  </a:cubicBezTo>
                  <a:cubicBezTo>
                    <a:pt x="9121" y="48709"/>
                    <a:pt x="9157" y="49016"/>
                    <a:pt x="9084" y="49310"/>
                  </a:cubicBezTo>
                  <a:cubicBezTo>
                    <a:pt x="9038" y="49501"/>
                    <a:pt x="9047" y="49722"/>
                    <a:pt x="8994" y="49927"/>
                  </a:cubicBezTo>
                  <a:cubicBezTo>
                    <a:pt x="8895" y="50313"/>
                    <a:pt x="8865" y="50743"/>
                    <a:pt x="8762" y="51124"/>
                  </a:cubicBezTo>
                  <a:cubicBezTo>
                    <a:pt x="8655" y="51512"/>
                    <a:pt x="8666" y="51928"/>
                    <a:pt x="8567" y="52322"/>
                  </a:cubicBezTo>
                  <a:cubicBezTo>
                    <a:pt x="8535" y="52459"/>
                    <a:pt x="8549" y="52600"/>
                    <a:pt x="8520" y="52722"/>
                  </a:cubicBezTo>
                  <a:cubicBezTo>
                    <a:pt x="8513" y="52886"/>
                    <a:pt x="8503" y="53049"/>
                    <a:pt x="8496" y="53213"/>
                  </a:cubicBezTo>
                  <a:cubicBezTo>
                    <a:pt x="8456" y="53383"/>
                    <a:pt x="8449" y="53712"/>
                    <a:pt x="8481" y="53885"/>
                  </a:cubicBezTo>
                  <a:cubicBezTo>
                    <a:pt x="8520" y="54089"/>
                    <a:pt x="8456" y="54276"/>
                    <a:pt x="8494" y="54467"/>
                  </a:cubicBezTo>
                  <a:cubicBezTo>
                    <a:pt x="8638" y="55183"/>
                    <a:pt x="8769" y="55833"/>
                    <a:pt x="8929" y="56531"/>
                  </a:cubicBezTo>
                  <a:cubicBezTo>
                    <a:pt x="9000" y="56842"/>
                    <a:pt x="8913" y="57214"/>
                    <a:pt x="8843" y="57473"/>
                  </a:cubicBezTo>
                  <a:lnTo>
                    <a:pt x="8827" y="57652"/>
                  </a:lnTo>
                  <a:cubicBezTo>
                    <a:pt x="8808" y="57722"/>
                    <a:pt x="8757" y="58020"/>
                    <a:pt x="8792" y="58078"/>
                  </a:cubicBezTo>
                  <a:lnTo>
                    <a:pt x="8792" y="58091"/>
                  </a:lnTo>
                  <a:cubicBezTo>
                    <a:pt x="8725" y="58042"/>
                    <a:pt x="8517" y="57633"/>
                    <a:pt x="8507" y="57528"/>
                  </a:cubicBezTo>
                  <a:lnTo>
                    <a:pt x="8494" y="57528"/>
                  </a:lnTo>
                  <a:cubicBezTo>
                    <a:pt x="8506" y="57680"/>
                    <a:pt x="8571" y="57819"/>
                    <a:pt x="8615" y="57946"/>
                  </a:cubicBezTo>
                  <a:cubicBezTo>
                    <a:pt x="8654" y="58101"/>
                    <a:pt x="8695" y="58258"/>
                    <a:pt x="8734" y="58412"/>
                  </a:cubicBezTo>
                  <a:cubicBezTo>
                    <a:pt x="8770" y="58507"/>
                    <a:pt x="8833" y="58607"/>
                    <a:pt x="8871" y="58699"/>
                  </a:cubicBezTo>
                  <a:cubicBezTo>
                    <a:pt x="8906" y="58789"/>
                    <a:pt x="8892" y="58917"/>
                    <a:pt x="8942" y="58997"/>
                  </a:cubicBezTo>
                  <a:cubicBezTo>
                    <a:pt x="8939" y="59054"/>
                    <a:pt x="8939" y="59110"/>
                    <a:pt x="8938" y="59164"/>
                  </a:cubicBezTo>
                  <a:cubicBezTo>
                    <a:pt x="8814" y="59072"/>
                    <a:pt x="8753" y="58870"/>
                    <a:pt x="8661" y="58745"/>
                  </a:cubicBezTo>
                  <a:cubicBezTo>
                    <a:pt x="8517" y="58543"/>
                    <a:pt x="8168" y="58318"/>
                    <a:pt x="7924" y="58212"/>
                  </a:cubicBezTo>
                  <a:cubicBezTo>
                    <a:pt x="7696" y="58113"/>
                    <a:pt x="7418" y="58070"/>
                    <a:pt x="7141" y="58070"/>
                  </a:cubicBezTo>
                  <a:cubicBezTo>
                    <a:pt x="6839" y="58070"/>
                    <a:pt x="6537" y="58120"/>
                    <a:pt x="6296" y="58203"/>
                  </a:cubicBezTo>
                  <a:cubicBezTo>
                    <a:pt x="5399" y="58508"/>
                    <a:pt x="4743" y="58776"/>
                    <a:pt x="4643" y="59913"/>
                  </a:cubicBezTo>
                  <a:cubicBezTo>
                    <a:pt x="4585" y="59818"/>
                    <a:pt x="4606" y="59506"/>
                    <a:pt x="4577" y="59371"/>
                  </a:cubicBezTo>
                  <a:cubicBezTo>
                    <a:pt x="4494" y="58972"/>
                    <a:pt x="4561" y="58514"/>
                    <a:pt x="4656" y="58171"/>
                  </a:cubicBezTo>
                  <a:cubicBezTo>
                    <a:pt x="4699" y="58011"/>
                    <a:pt x="4704" y="57841"/>
                    <a:pt x="4743" y="57694"/>
                  </a:cubicBezTo>
                  <a:cubicBezTo>
                    <a:pt x="4794" y="57505"/>
                    <a:pt x="4807" y="57129"/>
                    <a:pt x="4900" y="57001"/>
                  </a:cubicBezTo>
                  <a:cubicBezTo>
                    <a:pt x="4900" y="56983"/>
                    <a:pt x="4900" y="56966"/>
                    <a:pt x="4902" y="56950"/>
                  </a:cubicBezTo>
                  <a:lnTo>
                    <a:pt x="4888" y="56950"/>
                  </a:lnTo>
                  <a:cubicBezTo>
                    <a:pt x="4778" y="57265"/>
                    <a:pt x="4669" y="57582"/>
                    <a:pt x="4558" y="57898"/>
                  </a:cubicBezTo>
                  <a:lnTo>
                    <a:pt x="4558" y="57911"/>
                  </a:lnTo>
                  <a:lnTo>
                    <a:pt x="4545" y="57911"/>
                  </a:lnTo>
                  <a:cubicBezTo>
                    <a:pt x="4551" y="57568"/>
                    <a:pt x="4490" y="57252"/>
                    <a:pt x="4423" y="56964"/>
                  </a:cubicBezTo>
                  <a:cubicBezTo>
                    <a:pt x="4409" y="56829"/>
                    <a:pt x="4394" y="56697"/>
                    <a:pt x="4380" y="56562"/>
                  </a:cubicBezTo>
                  <a:cubicBezTo>
                    <a:pt x="4334" y="56355"/>
                    <a:pt x="4307" y="56121"/>
                    <a:pt x="4265" y="55913"/>
                  </a:cubicBezTo>
                  <a:cubicBezTo>
                    <a:pt x="4263" y="55794"/>
                    <a:pt x="4262" y="55672"/>
                    <a:pt x="4260" y="55551"/>
                  </a:cubicBezTo>
                  <a:cubicBezTo>
                    <a:pt x="4188" y="55191"/>
                    <a:pt x="4265" y="54754"/>
                    <a:pt x="4195" y="54400"/>
                  </a:cubicBezTo>
                  <a:cubicBezTo>
                    <a:pt x="4195" y="54167"/>
                    <a:pt x="4196" y="53934"/>
                    <a:pt x="4196" y="53702"/>
                  </a:cubicBezTo>
                  <a:cubicBezTo>
                    <a:pt x="4202" y="53433"/>
                    <a:pt x="4183" y="53135"/>
                    <a:pt x="4240" y="52902"/>
                  </a:cubicBezTo>
                  <a:cubicBezTo>
                    <a:pt x="4276" y="52745"/>
                    <a:pt x="4241" y="52579"/>
                    <a:pt x="4276" y="52437"/>
                  </a:cubicBezTo>
                  <a:cubicBezTo>
                    <a:pt x="4297" y="52072"/>
                    <a:pt x="4318" y="51704"/>
                    <a:pt x="4337" y="51339"/>
                  </a:cubicBezTo>
                  <a:cubicBezTo>
                    <a:pt x="4387" y="51140"/>
                    <a:pt x="4362" y="50854"/>
                    <a:pt x="4365" y="50628"/>
                  </a:cubicBezTo>
                  <a:cubicBezTo>
                    <a:pt x="4366" y="50512"/>
                    <a:pt x="4371" y="50396"/>
                    <a:pt x="4372" y="50279"/>
                  </a:cubicBezTo>
                  <a:cubicBezTo>
                    <a:pt x="4311" y="49967"/>
                    <a:pt x="4350" y="49638"/>
                    <a:pt x="4276" y="49347"/>
                  </a:cubicBezTo>
                  <a:cubicBezTo>
                    <a:pt x="4138" y="48814"/>
                    <a:pt x="3972" y="48331"/>
                    <a:pt x="3818" y="47812"/>
                  </a:cubicBezTo>
                  <a:cubicBezTo>
                    <a:pt x="3751" y="47584"/>
                    <a:pt x="3782" y="47318"/>
                    <a:pt x="3731" y="47062"/>
                  </a:cubicBezTo>
                  <a:cubicBezTo>
                    <a:pt x="3731" y="46841"/>
                    <a:pt x="3731" y="46621"/>
                    <a:pt x="3733" y="46402"/>
                  </a:cubicBezTo>
                  <a:cubicBezTo>
                    <a:pt x="3722" y="46076"/>
                    <a:pt x="3734" y="45700"/>
                    <a:pt x="3741" y="45355"/>
                  </a:cubicBezTo>
                  <a:cubicBezTo>
                    <a:pt x="3754" y="44759"/>
                    <a:pt x="3769" y="44147"/>
                    <a:pt x="3894" y="43639"/>
                  </a:cubicBezTo>
                  <a:cubicBezTo>
                    <a:pt x="3959" y="43378"/>
                    <a:pt x="3951" y="43101"/>
                    <a:pt x="4015" y="42854"/>
                  </a:cubicBezTo>
                  <a:cubicBezTo>
                    <a:pt x="4097" y="42526"/>
                    <a:pt x="4086" y="42180"/>
                    <a:pt x="4166" y="41861"/>
                  </a:cubicBezTo>
                  <a:cubicBezTo>
                    <a:pt x="4170" y="41789"/>
                    <a:pt x="4176" y="41716"/>
                    <a:pt x="4183" y="41642"/>
                  </a:cubicBezTo>
                  <a:cubicBezTo>
                    <a:pt x="4282" y="41254"/>
                    <a:pt x="4305" y="40753"/>
                    <a:pt x="4316" y="40301"/>
                  </a:cubicBezTo>
                  <a:cubicBezTo>
                    <a:pt x="4320" y="40106"/>
                    <a:pt x="4326" y="39913"/>
                    <a:pt x="4329" y="39720"/>
                  </a:cubicBezTo>
                  <a:cubicBezTo>
                    <a:pt x="4257" y="39359"/>
                    <a:pt x="4304" y="38974"/>
                    <a:pt x="4224" y="38631"/>
                  </a:cubicBezTo>
                  <a:cubicBezTo>
                    <a:pt x="4095" y="38077"/>
                    <a:pt x="3981" y="37548"/>
                    <a:pt x="3843" y="37020"/>
                  </a:cubicBezTo>
                  <a:cubicBezTo>
                    <a:pt x="3781" y="36771"/>
                    <a:pt x="3810" y="36492"/>
                    <a:pt x="3756" y="36230"/>
                  </a:cubicBezTo>
                  <a:cubicBezTo>
                    <a:pt x="3754" y="35947"/>
                    <a:pt x="3751" y="35660"/>
                    <a:pt x="3749" y="35377"/>
                  </a:cubicBezTo>
                  <a:cubicBezTo>
                    <a:pt x="3719" y="35230"/>
                    <a:pt x="3781" y="35024"/>
                    <a:pt x="3747" y="34861"/>
                  </a:cubicBezTo>
                  <a:cubicBezTo>
                    <a:pt x="3719" y="34723"/>
                    <a:pt x="3776" y="34525"/>
                    <a:pt x="3746" y="34371"/>
                  </a:cubicBezTo>
                  <a:cubicBezTo>
                    <a:pt x="3703" y="34167"/>
                    <a:pt x="3731" y="33860"/>
                    <a:pt x="3734" y="33635"/>
                  </a:cubicBezTo>
                  <a:cubicBezTo>
                    <a:pt x="3737" y="33324"/>
                    <a:pt x="3740" y="33014"/>
                    <a:pt x="3741" y="32705"/>
                  </a:cubicBezTo>
                  <a:cubicBezTo>
                    <a:pt x="3718" y="32591"/>
                    <a:pt x="3749" y="32455"/>
                    <a:pt x="3724" y="32330"/>
                  </a:cubicBezTo>
                  <a:cubicBezTo>
                    <a:pt x="3661" y="32026"/>
                    <a:pt x="3705" y="31709"/>
                    <a:pt x="3640" y="31398"/>
                  </a:cubicBezTo>
                  <a:cubicBezTo>
                    <a:pt x="3581" y="31117"/>
                    <a:pt x="3615" y="30783"/>
                    <a:pt x="3557" y="30490"/>
                  </a:cubicBezTo>
                  <a:cubicBezTo>
                    <a:pt x="3558" y="30418"/>
                    <a:pt x="3560" y="30343"/>
                    <a:pt x="3562" y="30271"/>
                  </a:cubicBezTo>
                  <a:cubicBezTo>
                    <a:pt x="3545" y="30185"/>
                    <a:pt x="3533" y="29887"/>
                    <a:pt x="3545" y="29806"/>
                  </a:cubicBezTo>
                  <a:cubicBezTo>
                    <a:pt x="3600" y="29465"/>
                    <a:pt x="3557" y="29002"/>
                    <a:pt x="3647" y="28657"/>
                  </a:cubicBezTo>
                  <a:cubicBezTo>
                    <a:pt x="3683" y="28519"/>
                    <a:pt x="3690" y="28365"/>
                    <a:pt x="3734" y="28219"/>
                  </a:cubicBezTo>
                  <a:cubicBezTo>
                    <a:pt x="3817" y="27952"/>
                    <a:pt x="3892" y="27667"/>
                    <a:pt x="3897" y="27330"/>
                  </a:cubicBezTo>
                  <a:cubicBezTo>
                    <a:pt x="3900" y="27330"/>
                    <a:pt x="3902" y="27330"/>
                    <a:pt x="3905" y="27330"/>
                  </a:cubicBezTo>
                  <a:cubicBezTo>
                    <a:pt x="4325" y="27330"/>
                    <a:pt x="4602" y="27137"/>
                    <a:pt x="4996" y="27137"/>
                  </a:cubicBezTo>
                  <a:cubicBezTo>
                    <a:pt x="5054" y="27137"/>
                    <a:pt x="5115" y="27141"/>
                    <a:pt x="5179" y="27151"/>
                  </a:cubicBezTo>
                  <a:cubicBezTo>
                    <a:pt x="5214" y="27231"/>
                    <a:pt x="5261" y="27337"/>
                    <a:pt x="5330" y="27386"/>
                  </a:cubicBezTo>
                  <a:cubicBezTo>
                    <a:pt x="5382" y="27423"/>
                    <a:pt x="5437" y="27437"/>
                    <a:pt x="5493" y="27437"/>
                  </a:cubicBezTo>
                  <a:cubicBezTo>
                    <a:pt x="5665" y="27437"/>
                    <a:pt x="5841" y="27297"/>
                    <a:pt x="5928" y="27232"/>
                  </a:cubicBezTo>
                  <a:cubicBezTo>
                    <a:pt x="5942" y="27133"/>
                    <a:pt x="5944" y="27088"/>
                    <a:pt x="5934" y="26986"/>
                  </a:cubicBezTo>
                  <a:lnTo>
                    <a:pt x="5934" y="26986"/>
                  </a:lnTo>
                  <a:cubicBezTo>
                    <a:pt x="6134" y="26990"/>
                    <a:pt x="6350" y="27009"/>
                    <a:pt x="6553" y="27009"/>
                  </a:cubicBezTo>
                  <a:cubicBezTo>
                    <a:pt x="6676" y="27009"/>
                    <a:pt x="6795" y="27002"/>
                    <a:pt x="6902" y="26981"/>
                  </a:cubicBezTo>
                  <a:cubicBezTo>
                    <a:pt x="6975" y="26984"/>
                    <a:pt x="7049" y="26985"/>
                    <a:pt x="7122" y="26986"/>
                  </a:cubicBezTo>
                  <a:cubicBezTo>
                    <a:pt x="7319" y="26950"/>
                    <a:pt x="7580" y="26939"/>
                    <a:pt x="7829" y="26939"/>
                  </a:cubicBezTo>
                  <a:cubicBezTo>
                    <a:pt x="7943" y="26939"/>
                    <a:pt x="8055" y="26942"/>
                    <a:pt x="8157" y="26944"/>
                  </a:cubicBezTo>
                  <a:cubicBezTo>
                    <a:pt x="8166" y="27052"/>
                    <a:pt x="8348" y="27255"/>
                    <a:pt x="8506" y="27255"/>
                  </a:cubicBezTo>
                  <a:cubicBezTo>
                    <a:pt x="8546" y="27255"/>
                    <a:pt x="8583" y="27243"/>
                    <a:pt x="8616" y="27213"/>
                  </a:cubicBezTo>
                  <a:cubicBezTo>
                    <a:pt x="8703" y="27187"/>
                    <a:pt x="8735" y="27059"/>
                    <a:pt x="8738" y="26944"/>
                  </a:cubicBezTo>
                  <a:cubicBezTo>
                    <a:pt x="8933" y="26954"/>
                    <a:pt x="9158" y="26966"/>
                    <a:pt x="9382" y="26966"/>
                  </a:cubicBezTo>
                  <a:cubicBezTo>
                    <a:pt x="9598" y="26966"/>
                    <a:pt x="9811" y="26955"/>
                    <a:pt x="9992" y="26920"/>
                  </a:cubicBezTo>
                  <a:cubicBezTo>
                    <a:pt x="10022" y="26914"/>
                    <a:pt x="10057" y="26912"/>
                    <a:pt x="10096" y="26912"/>
                  </a:cubicBezTo>
                  <a:cubicBezTo>
                    <a:pt x="10185" y="26912"/>
                    <a:pt x="10291" y="26922"/>
                    <a:pt x="10383" y="26922"/>
                  </a:cubicBezTo>
                  <a:cubicBezTo>
                    <a:pt x="10456" y="26922"/>
                    <a:pt x="10520" y="26916"/>
                    <a:pt x="10560" y="26892"/>
                  </a:cubicBezTo>
                  <a:cubicBezTo>
                    <a:pt x="10588" y="26921"/>
                    <a:pt x="10615" y="26976"/>
                    <a:pt x="10636" y="27010"/>
                  </a:cubicBezTo>
                  <a:cubicBezTo>
                    <a:pt x="10737" y="27035"/>
                    <a:pt x="10841" y="27044"/>
                    <a:pt x="10947" y="27044"/>
                  </a:cubicBezTo>
                  <a:cubicBezTo>
                    <a:pt x="11243" y="27044"/>
                    <a:pt x="11560" y="26973"/>
                    <a:pt x="11883" y="26973"/>
                  </a:cubicBezTo>
                  <a:cubicBezTo>
                    <a:pt x="11898" y="26973"/>
                    <a:pt x="11914" y="26973"/>
                    <a:pt x="11930" y="26973"/>
                  </a:cubicBezTo>
                  <a:cubicBezTo>
                    <a:pt x="12050" y="26976"/>
                    <a:pt x="12170" y="26991"/>
                    <a:pt x="12278" y="26991"/>
                  </a:cubicBezTo>
                  <a:cubicBezTo>
                    <a:pt x="12411" y="26991"/>
                    <a:pt x="12524" y="26968"/>
                    <a:pt x="12591" y="26872"/>
                  </a:cubicBezTo>
                  <a:cubicBezTo>
                    <a:pt x="12664" y="26876"/>
                    <a:pt x="12738" y="26879"/>
                    <a:pt x="12812" y="26879"/>
                  </a:cubicBezTo>
                  <a:cubicBezTo>
                    <a:pt x="13013" y="26879"/>
                    <a:pt x="13212" y="26861"/>
                    <a:pt x="13392" y="26825"/>
                  </a:cubicBezTo>
                  <a:cubicBezTo>
                    <a:pt x="13412" y="26822"/>
                    <a:pt x="13431" y="26820"/>
                    <a:pt x="13451" y="26820"/>
                  </a:cubicBezTo>
                  <a:cubicBezTo>
                    <a:pt x="13484" y="26820"/>
                    <a:pt x="13517" y="26824"/>
                    <a:pt x="13548" y="26824"/>
                  </a:cubicBezTo>
                  <a:cubicBezTo>
                    <a:pt x="13582" y="26824"/>
                    <a:pt x="13612" y="26820"/>
                    <a:pt x="13638" y="26805"/>
                  </a:cubicBezTo>
                  <a:cubicBezTo>
                    <a:pt x="13657" y="26838"/>
                    <a:pt x="13647" y="26879"/>
                    <a:pt x="13661" y="26921"/>
                  </a:cubicBezTo>
                  <a:cubicBezTo>
                    <a:pt x="13711" y="27061"/>
                    <a:pt x="13820" y="27109"/>
                    <a:pt x="14019" y="27110"/>
                  </a:cubicBezTo>
                  <a:cubicBezTo>
                    <a:pt x="14064" y="27068"/>
                    <a:pt x="14129" y="27052"/>
                    <a:pt x="14164" y="26997"/>
                  </a:cubicBezTo>
                  <a:cubicBezTo>
                    <a:pt x="14188" y="26921"/>
                    <a:pt x="14212" y="26843"/>
                    <a:pt x="14234" y="26767"/>
                  </a:cubicBezTo>
                  <a:cubicBezTo>
                    <a:pt x="14268" y="26715"/>
                    <a:pt x="14398" y="26725"/>
                    <a:pt x="14468" y="26706"/>
                  </a:cubicBezTo>
                  <a:cubicBezTo>
                    <a:pt x="14612" y="26668"/>
                    <a:pt x="14928" y="26632"/>
                    <a:pt x="15028" y="26550"/>
                  </a:cubicBezTo>
                  <a:close/>
                  <a:moveTo>
                    <a:pt x="15695" y="58026"/>
                  </a:moveTo>
                  <a:cubicBezTo>
                    <a:pt x="16366" y="58093"/>
                    <a:pt x="16778" y="58600"/>
                    <a:pt x="17303" y="58846"/>
                  </a:cubicBezTo>
                  <a:cubicBezTo>
                    <a:pt x="18022" y="59179"/>
                    <a:pt x="18852" y="59394"/>
                    <a:pt x="19467" y="59823"/>
                  </a:cubicBezTo>
                  <a:cubicBezTo>
                    <a:pt x="19679" y="59972"/>
                    <a:pt x="19897" y="60122"/>
                    <a:pt x="20102" y="60275"/>
                  </a:cubicBezTo>
                  <a:cubicBezTo>
                    <a:pt x="20189" y="60340"/>
                    <a:pt x="20293" y="60388"/>
                    <a:pt x="20329" y="60500"/>
                  </a:cubicBezTo>
                  <a:cubicBezTo>
                    <a:pt x="20343" y="60522"/>
                    <a:pt x="20342" y="60564"/>
                    <a:pt x="20340" y="60603"/>
                  </a:cubicBezTo>
                  <a:cubicBezTo>
                    <a:pt x="20261" y="60686"/>
                    <a:pt x="20199" y="60782"/>
                    <a:pt x="20102" y="60845"/>
                  </a:cubicBezTo>
                  <a:cubicBezTo>
                    <a:pt x="19852" y="61003"/>
                    <a:pt x="19519" y="61073"/>
                    <a:pt x="19192" y="61147"/>
                  </a:cubicBezTo>
                  <a:cubicBezTo>
                    <a:pt x="19070" y="61162"/>
                    <a:pt x="18951" y="61176"/>
                    <a:pt x="18828" y="61191"/>
                  </a:cubicBezTo>
                  <a:cubicBezTo>
                    <a:pt x="18265" y="61329"/>
                    <a:pt x="17647" y="61366"/>
                    <a:pt x="16979" y="61366"/>
                  </a:cubicBezTo>
                  <a:cubicBezTo>
                    <a:pt x="16784" y="61366"/>
                    <a:pt x="16585" y="61363"/>
                    <a:pt x="16382" y="61358"/>
                  </a:cubicBezTo>
                  <a:cubicBezTo>
                    <a:pt x="16364" y="61358"/>
                    <a:pt x="16346" y="61358"/>
                    <a:pt x="16329" y="61358"/>
                  </a:cubicBezTo>
                  <a:cubicBezTo>
                    <a:pt x="16205" y="61358"/>
                    <a:pt x="16084" y="61364"/>
                    <a:pt x="15964" y="61364"/>
                  </a:cubicBezTo>
                  <a:cubicBezTo>
                    <a:pt x="15838" y="61364"/>
                    <a:pt x="15714" y="61357"/>
                    <a:pt x="15595" y="61329"/>
                  </a:cubicBezTo>
                  <a:cubicBezTo>
                    <a:pt x="15519" y="61311"/>
                    <a:pt x="15439" y="61309"/>
                    <a:pt x="15360" y="61309"/>
                  </a:cubicBezTo>
                  <a:cubicBezTo>
                    <a:pt x="15329" y="61309"/>
                    <a:pt x="15299" y="61309"/>
                    <a:pt x="15268" y="61309"/>
                  </a:cubicBezTo>
                  <a:cubicBezTo>
                    <a:pt x="15196" y="61309"/>
                    <a:pt x="15127" y="61307"/>
                    <a:pt x="15066" y="61293"/>
                  </a:cubicBezTo>
                  <a:lnTo>
                    <a:pt x="14782" y="61288"/>
                  </a:lnTo>
                  <a:cubicBezTo>
                    <a:pt x="14467" y="61210"/>
                    <a:pt x="14102" y="61252"/>
                    <a:pt x="13791" y="61176"/>
                  </a:cubicBezTo>
                  <a:cubicBezTo>
                    <a:pt x="13623" y="61165"/>
                    <a:pt x="13455" y="61153"/>
                    <a:pt x="13288" y="61140"/>
                  </a:cubicBezTo>
                  <a:cubicBezTo>
                    <a:pt x="13152" y="61108"/>
                    <a:pt x="12992" y="61128"/>
                    <a:pt x="12849" y="61092"/>
                  </a:cubicBezTo>
                  <a:cubicBezTo>
                    <a:pt x="12462" y="60995"/>
                    <a:pt x="11991" y="60971"/>
                    <a:pt x="11693" y="60782"/>
                  </a:cubicBezTo>
                  <a:cubicBezTo>
                    <a:pt x="11735" y="60602"/>
                    <a:pt x="11778" y="60423"/>
                    <a:pt x="11821" y="60243"/>
                  </a:cubicBezTo>
                  <a:cubicBezTo>
                    <a:pt x="11857" y="60179"/>
                    <a:pt x="12005" y="60074"/>
                    <a:pt x="12071" y="60028"/>
                  </a:cubicBezTo>
                  <a:cubicBezTo>
                    <a:pt x="12142" y="59977"/>
                    <a:pt x="12207" y="59901"/>
                    <a:pt x="12282" y="59852"/>
                  </a:cubicBezTo>
                  <a:cubicBezTo>
                    <a:pt x="12439" y="59747"/>
                    <a:pt x="12600" y="59658"/>
                    <a:pt x="12754" y="59552"/>
                  </a:cubicBezTo>
                  <a:cubicBezTo>
                    <a:pt x="13283" y="59181"/>
                    <a:pt x="13587" y="58537"/>
                    <a:pt x="14228" y="58290"/>
                  </a:cubicBezTo>
                  <a:cubicBezTo>
                    <a:pt x="14531" y="58174"/>
                    <a:pt x="14955" y="58181"/>
                    <a:pt x="15279" y="58107"/>
                  </a:cubicBezTo>
                  <a:cubicBezTo>
                    <a:pt x="15418" y="58075"/>
                    <a:pt x="15588" y="58094"/>
                    <a:pt x="15695" y="58026"/>
                  </a:cubicBezTo>
                  <a:close/>
                  <a:moveTo>
                    <a:pt x="20428" y="60811"/>
                  </a:moveTo>
                  <a:cubicBezTo>
                    <a:pt x="20551" y="61013"/>
                    <a:pt x="20261" y="61194"/>
                    <a:pt x="20173" y="61246"/>
                  </a:cubicBezTo>
                  <a:cubicBezTo>
                    <a:pt x="19900" y="61409"/>
                    <a:pt x="19555" y="61514"/>
                    <a:pt x="19222" y="61612"/>
                  </a:cubicBezTo>
                  <a:cubicBezTo>
                    <a:pt x="19097" y="61637"/>
                    <a:pt x="18972" y="61659"/>
                    <a:pt x="18846" y="61682"/>
                  </a:cubicBezTo>
                  <a:cubicBezTo>
                    <a:pt x="18628" y="61742"/>
                    <a:pt x="18363" y="61759"/>
                    <a:pt x="18132" y="61809"/>
                  </a:cubicBezTo>
                  <a:cubicBezTo>
                    <a:pt x="18088" y="61819"/>
                    <a:pt x="18041" y="61821"/>
                    <a:pt x="17993" y="61821"/>
                  </a:cubicBezTo>
                  <a:cubicBezTo>
                    <a:pt x="17929" y="61821"/>
                    <a:pt x="17863" y="61816"/>
                    <a:pt x="17800" y="61816"/>
                  </a:cubicBezTo>
                  <a:cubicBezTo>
                    <a:pt x="17758" y="61816"/>
                    <a:pt x="17718" y="61818"/>
                    <a:pt x="17680" y="61826"/>
                  </a:cubicBezTo>
                  <a:cubicBezTo>
                    <a:pt x="17396" y="61823"/>
                    <a:pt x="17111" y="61822"/>
                    <a:pt x="16828" y="61820"/>
                  </a:cubicBezTo>
                  <a:cubicBezTo>
                    <a:pt x="16769" y="61831"/>
                    <a:pt x="16702" y="61835"/>
                    <a:pt x="16631" y="61835"/>
                  </a:cubicBezTo>
                  <a:cubicBezTo>
                    <a:pt x="16500" y="61835"/>
                    <a:pt x="16356" y="61822"/>
                    <a:pt x="16233" y="61820"/>
                  </a:cubicBezTo>
                  <a:cubicBezTo>
                    <a:pt x="16208" y="61820"/>
                    <a:pt x="16182" y="61820"/>
                    <a:pt x="16155" y="61820"/>
                  </a:cubicBezTo>
                  <a:cubicBezTo>
                    <a:pt x="16051" y="61820"/>
                    <a:pt x="15939" y="61823"/>
                    <a:pt x="15829" y="61823"/>
                  </a:cubicBezTo>
                  <a:cubicBezTo>
                    <a:pt x="15687" y="61823"/>
                    <a:pt x="15547" y="61817"/>
                    <a:pt x="15431" y="61790"/>
                  </a:cubicBezTo>
                  <a:cubicBezTo>
                    <a:pt x="15211" y="61780"/>
                    <a:pt x="14992" y="61771"/>
                    <a:pt x="14774" y="61762"/>
                  </a:cubicBezTo>
                  <a:cubicBezTo>
                    <a:pt x="14637" y="61729"/>
                    <a:pt x="14473" y="61762"/>
                    <a:pt x="14323" y="61726"/>
                  </a:cubicBezTo>
                  <a:cubicBezTo>
                    <a:pt x="14003" y="61649"/>
                    <a:pt x="13631" y="61676"/>
                    <a:pt x="13318" y="61601"/>
                  </a:cubicBezTo>
                  <a:cubicBezTo>
                    <a:pt x="13245" y="61595"/>
                    <a:pt x="13173" y="61589"/>
                    <a:pt x="13099" y="61582"/>
                  </a:cubicBezTo>
                  <a:cubicBezTo>
                    <a:pt x="12818" y="61511"/>
                    <a:pt x="12498" y="61503"/>
                    <a:pt x="12222" y="61435"/>
                  </a:cubicBezTo>
                  <a:cubicBezTo>
                    <a:pt x="12078" y="61399"/>
                    <a:pt x="11813" y="61428"/>
                    <a:pt x="11706" y="61358"/>
                  </a:cubicBezTo>
                  <a:lnTo>
                    <a:pt x="11680" y="61358"/>
                  </a:lnTo>
                  <a:cubicBezTo>
                    <a:pt x="11678" y="61314"/>
                    <a:pt x="11677" y="61234"/>
                    <a:pt x="11658" y="61202"/>
                  </a:cubicBezTo>
                  <a:cubicBezTo>
                    <a:pt x="11661" y="61124"/>
                    <a:pt x="11662" y="61047"/>
                    <a:pt x="11664" y="60970"/>
                  </a:cubicBezTo>
                  <a:cubicBezTo>
                    <a:pt x="11720" y="60986"/>
                    <a:pt x="11767" y="61021"/>
                    <a:pt x="11818" y="61037"/>
                  </a:cubicBezTo>
                  <a:cubicBezTo>
                    <a:pt x="12093" y="61102"/>
                    <a:pt x="12367" y="61169"/>
                    <a:pt x="12642" y="61234"/>
                  </a:cubicBezTo>
                  <a:cubicBezTo>
                    <a:pt x="12913" y="61266"/>
                    <a:pt x="13183" y="61298"/>
                    <a:pt x="13453" y="61329"/>
                  </a:cubicBezTo>
                  <a:cubicBezTo>
                    <a:pt x="13567" y="61336"/>
                    <a:pt x="13677" y="61342"/>
                    <a:pt x="13791" y="61349"/>
                  </a:cubicBezTo>
                  <a:cubicBezTo>
                    <a:pt x="14064" y="61416"/>
                    <a:pt x="14398" y="61378"/>
                    <a:pt x="14680" y="61445"/>
                  </a:cubicBezTo>
                  <a:cubicBezTo>
                    <a:pt x="14766" y="61448"/>
                    <a:pt x="14853" y="61450"/>
                    <a:pt x="14939" y="61451"/>
                  </a:cubicBezTo>
                  <a:cubicBezTo>
                    <a:pt x="15067" y="61482"/>
                    <a:pt x="15223" y="61451"/>
                    <a:pt x="15364" y="61486"/>
                  </a:cubicBezTo>
                  <a:cubicBezTo>
                    <a:pt x="15492" y="61517"/>
                    <a:pt x="15726" y="61538"/>
                    <a:pt x="15935" y="61538"/>
                  </a:cubicBezTo>
                  <a:cubicBezTo>
                    <a:pt x="16053" y="61538"/>
                    <a:pt x="16164" y="61532"/>
                    <a:pt x="16242" y="61516"/>
                  </a:cubicBezTo>
                  <a:cubicBezTo>
                    <a:pt x="16531" y="61522"/>
                    <a:pt x="16819" y="61530"/>
                    <a:pt x="17107" y="61535"/>
                  </a:cubicBezTo>
                  <a:cubicBezTo>
                    <a:pt x="17325" y="61492"/>
                    <a:pt x="17585" y="61515"/>
                    <a:pt x="17806" y="61473"/>
                  </a:cubicBezTo>
                  <a:cubicBezTo>
                    <a:pt x="17863" y="61474"/>
                    <a:pt x="17920" y="61474"/>
                    <a:pt x="17974" y="61477"/>
                  </a:cubicBezTo>
                  <a:cubicBezTo>
                    <a:pt x="18261" y="61419"/>
                    <a:pt x="18554" y="61391"/>
                    <a:pt x="18817" y="61326"/>
                  </a:cubicBezTo>
                  <a:cubicBezTo>
                    <a:pt x="18955" y="61317"/>
                    <a:pt x="19093" y="61306"/>
                    <a:pt x="19231" y="61297"/>
                  </a:cubicBezTo>
                  <a:cubicBezTo>
                    <a:pt x="19563" y="61224"/>
                    <a:pt x="19900" y="61169"/>
                    <a:pt x="20154" y="61019"/>
                  </a:cubicBezTo>
                  <a:cubicBezTo>
                    <a:pt x="20252" y="60968"/>
                    <a:pt x="20383" y="60923"/>
                    <a:pt x="20428" y="60811"/>
                  </a:cubicBezTo>
                  <a:close/>
                  <a:moveTo>
                    <a:pt x="6992" y="58289"/>
                  </a:moveTo>
                  <a:cubicBezTo>
                    <a:pt x="8094" y="58311"/>
                    <a:pt x="8571" y="58821"/>
                    <a:pt x="8904" y="59570"/>
                  </a:cubicBezTo>
                  <a:cubicBezTo>
                    <a:pt x="8836" y="59498"/>
                    <a:pt x="8769" y="59430"/>
                    <a:pt x="8702" y="59359"/>
                  </a:cubicBezTo>
                  <a:cubicBezTo>
                    <a:pt x="8573" y="59257"/>
                    <a:pt x="8448" y="59142"/>
                    <a:pt x="8308" y="59054"/>
                  </a:cubicBezTo>
                  <a:cubicBezTo>
                    <a:pt x="7976" y="58841"/>
                    <a:pt x="7501" y="58719"/>
                    <a:pt x="7029" y="58719"/>
                  </a:cubicBezTo>
                  <a:cubicBezTo>
                    <a:pt x="6738" y="58719"/>
                    <a:pt x="6448" y="58765"/>
                    <a:pt x="6193" y="58866"/>
                  </a:cubicBezTo>
                  <a:cubicBezTo>
                    <a:pt x="5977" y="58952"/>
                    <a:pt x="5793" y="59075"/>
                    <a:pt x="5615" y="59203"/>
                  </a:cubicBezTo>
                  <a:cubicBezTo>
                    <a:pt x="5560" y="59243"/>
                    <a:pt x="5531" y="59317"/>
                    <a:pt x="5470" y="59356"/>
                  </a:cubicBezTo>
                  <a:lnTo>
                    <a:pt x="5470" y="59381"/>
                  </a:lnTo>
                  <a:cubicBezTo>
                    <a:pt x="5562" y="59323"/>
                    <a:pt x="5633" y="59227"/>
                    <a:pt x="5722" y="59167"/>
                  </a:cubicBezTo>
                  <a:cubicBezTo>
                    <a:pt x="5883" y="59055"/>
                    <a:pt x="6081" y="58956"/>
                    <a:pt x="6283" y="58894"/>
                  </a:cubicBezTo>
                  <a:cubicBezTo>
                    <a:pt x="6440" y="58846"/>
                    <a:pt x="6625" y="58823"/>
                    <a:pt x="6812" y="58823"/>
                  </a:cubicBezTo>
                  <a:cubicBezTo>
                    <a:pt x="7044" y="58823"/>
                    <a:pt x="7280" y="58858"/>
                    <a:pt x="7471" y="58920"/>
                  </a:cubicBezTo>
                  <a:cubicBezTo>
                    <a:pt x="8203" y="59155"/>
                    <a:pt x="8641" y="59535"/>
                    <a:pt x="9009" y="60115"/>
                  </a:cubicBezTo>
                  <a:cubicBezTo>
                    <a:pt x="9127" y="60308"/>
                    <a:pt x="9183" y="60483"/>
                    <a:pt x="9276" y="60715"/>
                  </a:cubicBezTo>
                  <a:cubicBezTo>
                    <a:pt x="9301" y="60776"/>
                    <a:pt x="9369" y="60839"/>
                    <a:pt x="9388" y="60899"/>
                  </a:cubicBezTo>
                  <a:cubicBezTo>
                    <a:pt x="9416" y="60984"/>
                    <a:pt x="9416" y="61294"/>
                    <a:pt x="9391" y="61377"/>
                  </a:cubicBezTo>
                  <a:cubicBezTo>
                    <a:pt x="9292" y="61711"/>
                    <a:pt x="8908" y="61727"/>
                    <a:pt x="8593" y="61838"/>
                  </a:cubicBezTo>
                  <a:cubicBezTo>
                    <a:pt x="8218" y="61969"/>
                    <a:pt x="7796" y="62050"/>
                    <a:pt x="7385" y="62149"/>
                  </a:cubicBezTo>
                  <a:cubicBezTo>
                    <a:pt x="7220" y="62166"/>
                    <a:pt x="7055" y="62185"/>
                    <a:pt x="6892" y="62203"/>
                  </a:cubicBezTo>
                  <a:cubicBezTo>
                    <a:pt x="6832" y="62201"/>
                    <a:pt x="6771" y="62201"/>
                    <a:pt x="6710" y="62200"/>
                  </a:cubicBezTo>
                  <a:cubicBezTo>
                    <a:pt x="6642" y="62213"/>
                    <a:pt x="6515" y="62219"/>
                    <a:pt x="6375" y="62219"/>
                  </a:cubicBezTo>
                  <a:cubicBezTo>
                    <a:pt x="6154" y="62219"/>
                    <a:pt x="5899" y="62204"/>
                    <a:pt x="5793" y="62179"/>
                  </a:cubicBezTo>
                  <a:cubicBezTo>
                    <a:pt x="5707" y="62178"/>
                    <a:pt x="5620" y="62177"/>
                    <a:pt x="5534" y="62174"/>
                  </a:cubicBezTo>
                  <a:cubicBezTo>
                    <a:pt x="5375" y="62136"/>
                    <a:pt x="5162" y="62162"/>
                    <a:pt x="5005" y="62123"/>
                  </a:cubicBezTo>
                  <a:cubicBezTo>
                    <a:pt x="4976" y="62116"/>
                    <a:pt x="4946" y="62114"/>
                    <a:pt x="4916" y="62114"/>
                  </a:cubicBezTo>
                  <a:cubicBezTo>
                    <a:pt x="4890" y="62114"/>
                    <a:pt x="4864" y="62116"/>
                    <a:pt x="4839" y="62116"/>
                  </a:cubicBezTo>
                  <a:cubicBezTo>
                    <a:pt x="4795" y="62116"/>
                    <a:pt x="4753" y="62112"/>
                    <a:pt x="4721" y="62091"/>
                  </a:cubicBezTo>
                  <a:cubicBezTo>
                    <a:pt x="4596" y="62041"/>
                    <a:pt x="4602" y="61889"/>
                    <a:pt x="4561" y="61751"/>
                  </a:cubicBezTo>
                  <a:cubicBezTo>
                    <a:pt x="4484" y="61489"/>
                    <a:pt x="4493" y="61269"/>
                    <a:pt x="4566" y="60987"/>
                  </a:cubicBezTo>
                  <a:cubicBezTo>
                    <a:pt x="4596" y="60865"/>
                    <a:pt x="4590" y="60731"/>
                    <a:pt x="4625" y="60628"/>
                  </a:cubicBezTo>
                  <a:cubicBezTo>
                    <a:pt x="4714" y="60353"/>
                    <a:pt x="4787" y="60090"/>
                    <a:pt x="4877" y="59820"/>
                  </a:cubicBezTo>
                  <a:cubicBezTo>
                    <a:pt x="4963" y="59551"/>
                    <a:pt x="4987" y="59298"/>
                    <a:pt x="5125" y="59088"/>
                  </a:cubicBezTo>
                  <a:cubicBezTo>
                    <a:pt x="5240" y="58914"/>
                    <a:pt x="5553" y="58706"/>
                    <a:pt x="5756" y="58623"/>
                  </a:cubicBezTo>
                  <a:cubicBezTo>
                    <a:pt x="6008" y="58519"/>
                    <a:pt x="6275" y="58434"/>
                    <a:pt x="6550" y="58356"/>
                  </a:cubicBezTo>
                  <a:cubicBezTo>
                    <a:pt x="6697" y="58334"/>
                    <a:pt x="6844" y="58311"/>
                    <a:pt x="6992" y="58289"/>
                  </a:cubicBezTo>
                  <a:close/>
                  <a:moveTo>
                    <a:pt x="8304" y="1"/>
                  </a:moveTo>
                  <a:cubicBezTo>
                    <a:pt x="8291" y="8"/>
                    <a:pt x="8275" y="10"/>
                    <a:pt x="8258" y="10"/>
                  </a:cubicBezTo>
                  <a:cubicBezTo>
                    <a:pt x="8237" y="10"/>
                    <a:pt x="8214" y="7"/>
                    <a:pt x="8192" y="7"/>
                  </a:cubicBezTo>
                  <a:cubicBezTo>
                    <a:pt x="8182" y="7"/>
                    <a:pt x="8172" y="8"/>
                    <a:pt x="8163" y="9"/>
                  </a:cubicBezTo>
                  <a:cubicBezTo>
                    <a:pt x="8020" y="38"/>
                    <a:pt x="7869" y="50"/>
                    <a:pt x="7734" y="91"/>
                  </a:cubicBezTo>
                  <a:cubicBezTo>
                    <a:pt x="7447" y="178"/>
                    <a:pt x="7184" y="329"/>
                    <a:pt x="6963" y="488"/>
                  </a:cubicBezTo>
                  <a:cubicBezTo>
                    <a:pt x="6810" y="597"/>
                    <a:pt x="6703" y="780"/>
                    <a:pt x="6630" y="970"/>
                  </a:cubicBezTo>
                  <a:cubicBezTo>
                    <a:pt x="6595" y="1062"/>
                    <a:pt x="6603" y="1196"/>
                    <a:pt x="6546" y="1267"/>
                  </a:cubicBezTo>
                  <a:cubicBezTo>
                    <a:pt x="6478" y="1356"/>
                    <a:pt x="6185" y="1405"/>
                    <a:pt x="6078" y="1476"/>
                  </a:cubicBezTo>
                  <a:cubicBezTo>
                    <a:pt x="5794" y="1665"/>
                    <a:pt x="5550" y="1988"/>
                    <a:pt x="5400" y="2314"/>
                  </a:cubicBezTo>
                  <a:cubicBezTo>
                    <a:pt x="4877" y="3448"/>
                    <a:pt x="5301" y="5155"/>
                    <a:pt x="5601" y="6130"/>
                  </a:cubicBezTo>
                  <a:cubicBezTo>
                    <a:pt x="5746" y="6603"/>
                    <a:pt x="5796" y="7084"/>
                    <a:pt x="6158" y="7344"/>
                  </a:cubicBezTo>
                  <a:cubicBezTo>
                    <a:pt x="6114" y="7410"/>
                    <a:pt x="5964" y="7388"/>
                    <a:pt x="5884" y="7416"/>
                  </a:cubicBezTo>
                  <a:cubicBezTo>
                    <a:pt x="5783" y="7450"/>
                    <a:pt x="5681" y="7523"/>
                    <a:pt x="5623" y="7605"/>
                  </a:cubicBezTo>
                  <a:cubicBezTo>
                    <a:pt x="5506" y="7764"/>
                    <a:pt x="5389" y="7975"/>
                    <a:pt x="5327" y="8179"/>
                  </a:cubicBezTo>
                  <a:cubicBezTo>
                    <a:pt x="5307" y="8324"/>
                    <a:pt x="5287" y="8471"/>
                    <a:pt x="5265" y="8616"/>
                  </a:cubicBezTo>
                  <a:cubicBezTo>
                    <a:pt x="5262" y="8749"/>
                    <a:pt x="5259" y="8884"/>
                    <a:pt x="5256" y="9016"/>
                  </a:cubicBezTo>
                  <a:cubicBezTo>
                    <a:pt x="5237" y="9044"/>
                    <a:pt x="5024" y="9162"/>
                    <a:pt x="4981" y="9191"/>
                  </a:cubicBezTo>
                  <a:cubicBezTo>
                    <a:pt x="4739" y="9358"/>
                    <a:pt x="4496" y="9522"/>
                    <a:pt x="4234" y="9679"/>
                  </a:cubicBezTo>
                  <a:cubicBezTo>
                    <a:pt x="3972" y="9838"/>
                    <a:pt x="3722" y="10031"/>
                    <a:pt x="3474" y="10207"/>
                  </a:cubicBezTo>
                  <a:cubicBezTo>
                    <a:pt x="3379" y="10274"/>
                    <a:pt x="3293" y="10373"/>
                    <a:pt x="3198" y="10434"/>
                  </a:cubicBezTo>
                  <a:cubicBezTo>
                    <a:pt x="3052" y="10527"/>
                    <a:pt x="2895" y="10587"/>
                    <a:pt x="2751" y="10682"/>
                  </a:cubicBezTo>
                  <a:cubicBezTo>
                    <a:pt x="2450" y="10885"/>
                    <a:pt x="2094" y="11226"/>
                    <a:pt x="1893" y="11530"/>
                  </a:cubicBezTo>
                  <a:cubicBezTo>
                    <a:pt x="1566" y="12024"/>
                    <a:pt x="1431" y="12644"/>
                    <a:pt x="1249" y="13299"/>
                  </a:cubicBezTo>
                  <a:cubicBezTo>
                    <a:pt x="1180" y="13550"/>
                    <a:pt x="1166" y="13807"/>
                    <a:pt x="1104" y="14047"/>
                  </a:cubicBezTo>
                  <a:cubicBezTo>
                    <a:pt x="1024" y="14352"/>
                    <a:pt x="1018" y="14670"/>
                    <a:pt x="941" y="14961"/>
                  </a:cubicBezTo>
                  <a:cubicBezTo>
                    <a:pt x="852" y="15301"/>
                    <a:pt x="849" y="15661"/>
                    <a:pt x="765" y="15992"/>
                  </a:cubicBezTo>
                  <a:cubicBezTo>
                    <a:pt x="714" y="16395"/>
                    <a:pt x="662" y="16799"/>
                    <a:pt x="611" y="17203"/>
                  </a:cubicBezTo>
                  <a:cubicBezTo>
                    <a:pt x="581" y="17657"/>
                    <a:pt x="549" y="18108"/>
                    <a:pt x="517" y="18560"/>
                  </a:cubicBezTo>
                  <a:cubicBezTo>
                    <a:pt x="482" y="18759"/>
                    <a:pt x="533" y="18999"/>
                    <a:pt x="490" y="19179"/>
                  </a:cubicBezTo>
                  <a:cubicBezTo>
                    <a:pt x="487" y="19339"/>
                    <a:pt x="483" y="19497"/>
                    <a:pt x="480" y="19657"/>
                  </a:cubicBezTo>
                  <a:cubicBezTo>
                    <a:pt x="453" y="19944"/>
                    <a:pt x="423" y="20233"/>
                    <a:pt x="396" y="20521"/>
                  </a:cubicBezTo>
                  <a:cubicBezTo>
                    <a:pt x="335" y="20772"/>
                    <a:pt x="348" y="21055"/>
                    <a:pt x="277" y="21318"/>
                  </a:cubicBezTo>
                  <a:cubicBezTo>
                    <a:pt x="191" y="21635"/>
                    <a:pt x="131" y="21947"/>
                    <a:pt x="50" y="22283"/>
                  </a:cubicBezTo>
                  <a:cubicBezTo>
                    <a:pt x="0" y="22487"/>
                    <a:pt x="35" y="22886"/>
                    <a:pt x="72" y="23059"/>
                  </a:cubicBezTo>
                  <a:cubicBezTo>
                    <a:pt x="104" y="23212"/>
                    <a:pt x="98" y="23334"/>
                    <a:pt x="140" y="23474"/>
                  </a:cubicBezTo>
                  <a:cubicBezTo>
                    <a:pt x="307" y="24032"/>
                    <a:pt x="595" y="24362"/>
                    <a:pt x="1150" y="24556"/>
                  </a:cubicBezTo>
                  <a:cubicBezTo>
                    <a:pt x="1312" y="24611"/>
                    <a:pt x="1556" y="24651"/>
                    <a:pt x="1788" y="24651"/>
                  </a:cubicBezTo>
                  <a:cubicBezTo>
                    <a:pt x="1890" y="24651"/>
                    <a:pt x="1990" y="24643"/>
                    <a:pt x="2079" y="24625"/>
                  </a:cubicBezTo>
                  <a:cubicBezTo>
                    <a:pt x="2152" y="24624"/>
                    <a:pt x="2226" y="24621"/>
                    <a:pt x="2299" y="24617"/>
                  </a:cubicBezTo>
                  <a:cubicBezTo>
                    <a:pt x="2575" y="24560"/>
                    <a:pt x="3004" y="24522"/>
                    <a:pt x="3198" y="24377"/>
                  </a:cubicBezTo>
                  <a:lnTo>
                    <a:pt x="3209" y="24377"/>
                  </a:lnTo>
                  <a:cubicBezTo>
                    <a:pt x="3184" y="24817"/>
                    <a:pt x="3216" y="25265"/>
                    <a:pt x="3352" y="25595"/>
                  </a:cubicBezTo>
                  <a:cubicBezTo>
                    <a:pt x="3391" y="25692"/>
                    <a:pt x="3467" y="25799"/>
                    <a:pt x="3526" y="25881"/>
                  </a:cubicBezTo>
                  <a:cubicBezTo>
                    <a:pt x="3561" y="25916"/>
                    <a:pt x="3593" y="25953"/>
                    <a:pt x="3628" y="25988"/>
                  </a:cubicBezTo>
                  <a:cubicBezTo>
                    <a:pt x="3638" y="26267"/>
                    <a:pt x="3650" y="26547"/>
                    <a:pt x="3663" y="26828"/>
                  </a:cubicBezTo>
                  <a:cubicBezTo>
                    <a:pt x="3680" y="26944"/>
                    <a:pt x="3701" y="27061"/>
                    <a:pt x="3718" y="27180"/>
                  </a:cubicBezTo>
                  <a:cubicBezTo>
                    <a:pt x="3733" y="27226"/>
                    <a:pt x="3794" y="27270"/>
                    <a:pt x="3781" y="27335"/>
                  </a:cubicBezTo>
                  <a:lnTo>
                    <a:pt x="3503" y="28273"/>
                  </a:lnTo>
                  <a:lnTo>
                    <a:pt x="3372" y="28983"/>
                  </a:lnTo>
                  <a:cubicBezTo>
                    <a:pt x="3365" y="29089"/>
                    <a:pt x="3359" y="29196"/>
                    <a:pt x="3352" y="29305"/>
                  </a:cubicBezTo>
                  <a:cubicBezTo>
                    <a:pt x="3311" y="29465"/>
                    <a:pt x="3293" y="29827"/>
                    <a:pt x="3324" y="29990"/>
                  </a:cubicBezTo>
                  <a:lnTo>
                    <a:pt x="3324" y="30585"/>
                  </a:lnTo>
                  <a:cubicBezTo>
                    <a:pt x="3352" y="30723"/>
                    <a:pt x="3323" y="30877"/>
                    <a:pt x="3353" y="31025"/>
                  </a:cubicBezTo>
                  <a:cubicBezTo>
                    <a:pt x="3417" y="31332"/>
                    <a:pt x="3411" y="31681"/>
                    <a:pt x="3475" y="31985"/>
                  </a:cubicBezTo>
                  <a:cubicBezTo>
                    <a:pt x="3503" y="32356"/>
                    <a:pt x="3528" y="32726"/>
                    <a:pt x="3555" y="33099"/>
                  </a:cubicBezTo>
                  <a:cubicBezTo>
                    <a:pt x="3583" y="33238"/>
                    <a:pt x="3555" y="33766"/>
                    <a:pt x="3526" y="33885"/>
                  </a:cubicBezTo>
                  <a:cubicBezTo>
                    <a:pt x="3519" y="34221"/>
                    <a:pt x="3512" y="34558"/>
                    <a:pt x="3504" y="34893"/>
                  </a:cubicBezTo>
                  <a:cubicBezTo>
                    <a:pt x="3498" y="35184"/>
                    <a:pt x="3491" y="35490"/>
                    <a:pt x="3484" y="35783"/>
                  </a:cubicBezTo>
                  <a:cubicBezTo>
                    <a:pt x="3481" y="35929"/>
                    <a:pt x="3478" y="36075"/>
                    <a:pt x="3475" y="36223"/>
                  </a:cubicBezTo>
                  <a:cubicBezTo>
                    <a:pt x="3526" y="36473"/>
                    <a:pt x="3481" y="36746"/>
                    <a:pt x="3536" y="36986"/>
                  </a:cubicBezTo>
                  <a:cubicBezTo>
                    <a:pt x="3621" y="37345"/>
                    <a:pt x="3702" y="37699"/>
                    <a:pt x="3798" y="38037"/>
                  </a:cubicBezTo>
                  <a:cubicBezTo>
                    <a:pt x="3853" y="38302"/>
                    <a:pt x="3907" y="38567"/>
                    <a:pt x="3962" y="38830"/>
                  </a:cubicBezTo>
                  <a:cubicBezTo>
                    <a:pt x="4034" y="39116"/>
                    <a:pt x="3999" y="39426"/>
                    <a:pt x="4058" y="39724"/>
                  </a:cubicBezTo>
                  <a:cubicBezTo>
                    <a:pt x="4057" y="39816"/>
                    <a:pt x="4055" y="39906"/>
                    <a:pt x="4052" y="39996"/>
                  </a:cubicBezTo>
                  <a:cubicBezTo>
                    <a:pt x="4077" y="40114"/>
                    <a:pt x="4071" y="40342"/>
                    <a:pt x="4044" y="40461"/>
                  </a:cubicBezTo>
                  <a:cubicBezTo>
                    <a:pt x="4042" y="40559"/>
                    <a:pt x="4041" y="40659"/>
                    <a:pt x="4038" y="40756"/>
                  </a:cubicBezTo>
                  <a:cubicBezTo>
                    <a:pt x="3980" y="40993"/>
                    <a:pt x="4000" y="41275"/>
                    <a:pt x="3946" y="41504"/>
                  </a:cubicBezTo>
                  <a:cubicBezTo>
                    <a:pt x="3924" y="41684"/>
                    <a:pt x="3904" y="41866"/>
                    <a:pt x="3882" y="42046"/>
                  </a:cubicBezTo>
                  <a:cubicBezTo>
                    <a:pt x="3782" y="42651"/>
                    <a:pt x="3685" y="43256"/>
                    <a:pt x="3584" y="43860"/>
                  </a:cubicBezTo>
                  <a:cubicBezTo>
                    <a:pt x="3528" y="44081"/>
                    <a:pt x="3557" y="44318"/>
                    <a:pt x="3506" y="44532"/>
                  </a:cubicBezTo>
                  <a:cubicBezTo>
                    <a:pt x="3504" y="44616"/>
                    <a:pt x="3503" y="44704"/>
                    <a:pt x="3500" y="44789"/>
                  </a:cubicBezTo>
                  <a:cubicBezTo>
                    <a:pt x="3420" y="45118"/>
                    <a:pt x="3497" y="45564"/>
                    <a:pt x="3490" y="45900"/>
                  </a:cubicBezTo>
                  <a:cubicBezTo>
                    <a:pt x="3478" y="46429"/>
                    <a:pt x="3453" y="46969"/>
                    <a:pt x="3548" y="47414"/>
                  </a:cubicBezTo>
                  <a:lnTo>
                    <a:pt x="3592" y="47790"/>
                  </a:lnTo>
                  <a:cubicBezTo>
                    <a:pt x="3730" y="48330"/>
                    <a:pt x="3885" y="48818"/>
                    <a:pt x="4023" y="49349"/>
                  </a:cubicBezTo>
                  <a:cubicBezTo>
                    <a:pt x="4102" y="49647"/>
                    <a:pt x="4067" y="49977"/>
                    <a:pt x="4132" y="50294"/>
                  </a:cubicBezTo>
                  <a:cubicBezTo>
                    <a:pt x="4131" y="50399"/>
                    <a:pt x="4129" y="50502"/>
                    <a:pt x="4125" y="50605"/>
                  </a:cubicBezTo>
                  <a:cubicBezTo>
                    <a:pt x="4153" y="50743"/>
                    <a:pt x="4145" y="51011"/>
                    <a:pt x="4115" y="51149"/>
                  </a:cubicBezTo>
                  <a:cubicBezTo>
                    <a:pt x="4113" y="51252"/>
                    <a:pt x="4111" y="51355"/>
                    <a:pt x="4108" y="51460"/>
                  </a:cubicBezTo>
                  <a:cubicBezTo>
                    <a:pt x="4102" y="51704"/>
                    <a:pt x="4106" y="52049"/>
                    <a:pt x="4051" y="52271"/>
                  </a:cubicBezTo>
                  <a:cubicBezTo>
                    <a:pt x="4031" y="52620"/>
                    <a:pt x="4012" y="52969"/>
                    <a:pt x="3990" y="53316"/>
                  </a:cubicBezTo>
                  <a:cubicBezTo>
                    <a:pt x="3962" y="53427"/>
                    <a:pt x="3935" y="53924"/>
                    <a:pt x="3961" y="54052"/>
                  </a:cubicBezTo>
                  <a:cubicBezTo>
                    <a:pt x="3977" y="54333"/>
                    <a:pt x="3991" y="54615"/>
                    <a:pt x="4007" y="54894"/>
                  </a:cubicBezTo>
                  <a:cubicBezTo>
                    <a:pt x="4058" y="55132"/>
                    <a:pt x="4060" y="55409"/>
                    <a:pt x="4108" y="55647"/>
                  </a:cubicBezTo>
                  <a:lnTo>
                    <a:pt x="4113" y="55996"/>
                  </a:lnTo>
                  <a:cubicBezTo>
                    <a:pt x="4153" y="56194"/>
                    <a:pt x="4132" y="56407"/>
                    <a:pt x="4176" y="56617"/>
                  </a:cubicBezTo>
                  <a:cubicBezTo>
                    <a:pt x="4271" y="57065"/>
                    <a:pt x="4275" y="57518"/>
                    <a:pt x="4368" y="57978"/>
                  </a:cubicBezTo>
                  <a:cubicBezTo>
                    <a:pt x="4365" y="58305"/>
                    <a:pt x="4362" y="58632"/>
                    <a:pt x="4361" y="58959"/>
                  </a:cubicBezTo>
                  <a:cubicBezTo>
                    <a:pt x="4343" y="59027"/>
                    <a:pt x="4321" y="59181"/>
                    <a:pt x="4340" y="59269"/>
                  </a:cubicBezTo>
                  <a:cubicBezTo>
                    <a:pt x="4369" y="59410"/>
                    <a:pt x="4339" y="59576"/>
                    <a:pt x="4369" y="59721"/>
                  </a:cubicBezTo>
                  <a:cubicBezTo>
                    <a:pt x="4407" y="59903"/>
                    <a:pt x="4462" y="60063"/>
                    <a:pt x="4500" y="60228"/>
                  </a:cubicBezTo>
                  <a:cubicBezTo>
                    <a:pt x="4560" y="60486"/>
                    <a:pt x="4387" y="60765"/>
                    <a:pt x="4355" y="60987"/>
                  </a:cubicBezTo>
                  <a:cubicBezTo>
                    <a:pt x="4321" y="61213"/>
                    <a:pt x="4291" y="61579"/>
                    <a:pt x="4377" y="61790"/>
                  </a:cubicBezTo>
                  <a:cubicBezTo>
                    <a:pt x="4394" y="61833"/>
                    <a:pt x="4444" y="61870"/>
                    <a:pt x="4464" y="61908"/>
                  </a:cubicBezTo>
                  <a:cubicBezTo>
                    <a:pt x="4484" y="61973"/>
                    <a:pt x="4503" y="62038"/>
                    <a:pt x="4523" y="62102"/>
                  </a:cubicBezTo>
                  <a:cubicBezTo>
                    <a:pt x="4675" y="62374"/>
                    <a:pt x="5165" y="62258"/>
                    <a:pt x="5514" y="62344"/>
                  </a:cubicBezTo>
                  <a:cubicBezTo>
                    <a:pt x="5599" y="62345"/>
                    <a:pt x="5687" y="62347"/>
                    <a:pt x="5772" y="62350"/>
                  </a:cubicBezTo>
                  <a:cubicBezTo>
                    <a:pt x="5803" y="62357"/>
                    <a:pt x="5841" y="62359"/>
                    <a:pt x="5880" y="62359"/>
                  </a:cubicBezTo>
                  <a:cubicBezTo>
                    <a:pt x="5920" y="62359"/>
                    <a:pt x="5963" y="62357"/>
                    <a:pt x="6005" y="62357"/>
                  </a:cubicBezTo>
                  <a:cubicBezTo>
                    <a:pt x="6050" y="62357"/>
                    <a:pt x="6095" y="62359"/>
                    <a:pt x="6134" y="62368"/>
                  </a:cubicBezTo>
                  <a:cubicBezTo>
                    <a:pt x="6208" y="62387"/>
                    <a:pt x="6322" y="62395"/>
                    <a:pt x="6439" y="62395"/>
                  </a:cubicBezTo>
                  <a:cubicBezTo>
                    <a:pt x="6567" y="62395"/>
                    <a:pt x="6699" y="62385"/>
                    <a:pt x="6781" y="62368"/>
                  </a:cubicBezTo>
                  <a:cubicBezTo>
                    <a:pt x="6863" y="62352"/>
                    <a:pt x="6941" y="62350"/>
                    <a:pt x="7018" y="62350"/>
                  </a:cubicBezTo>
                  <a:cubicBezTo>
                    <a:pt x="7049" y="62350"/>
                    <a:pt x="7079" y="62351"/>
                    <a:pt x="7109" y="62351"/>
                  </a:cubicBezTo>
                  <a:cubicBezTo>
                    <a:pt x="7190" y="62351"/>
                    <a:pt x="7270" y="62348"/>
                    <a:pt x="7350" y="62329"/>
                  </a:cubicBezTo>
                  <a:cubicBezTo>
                    <a:pt x="7793" y="62226"/>
                    <a:pt x="8237" y="62146"/>
                    <a:pt x="8637" y="62008"/>
                  </a:cubicBezTo>
                  <a:cubicBezTo>
                    <a:pt x="8927" y="61908"/>
                    <a:pt x="9298" y="61873"/>
                    <a:pt x="9471" y="61652"/>
                  </a:cubicBezTo>
                  <a:cubicBezTo>
                    <a:pt x="9577" y="61514"/>
                    <a:pt x="9679" y="61140"/>
                    <a:pt x="9603" y="60891"/>
                  </a:cubicBezTo>
                  <a:cubicBezTo>
                    <a:pt x="9544" y="60694"/>
                    <a:pt x="9398" y="60525"/>
                    <a:pt x="9330" y="60343"/>
                  </a:cubicBezTo>
                  <a:cubicBezTo>
                    <a:pt x="9263" y="60159"/>
                    <a:pt x="9247" y="59980"/>
                    <a:pt x="9188" y="59785"/>
                  </a:cubicBezTo>
                  <a:cubicBezTo>
                    <a:pt x="9138" y="59647"/>
                    <a:pt x="9089" y="59507"/>
                    <a:pt x="9042" y="59369"/>
                  </a:cubicBezTo>
                  <a:cubicBezTo>
                    <a:pt x="9015" y="59292"/>
                    <a:pt x="9156" y="59158"/>
                    <a:pt x="9127" y="59008"/>
                  </a:cubicBezTo>
                  <a:cubicBezTo>
                    <a:pt x="9064" y="58681"/>
                    <a:pt x="8943" y="58516"/>
                    <a:pt x="8952" y="58113"/>
                  </a:cubicBezTo>
                  <a:cubicBezTo>
                    <a:pt x="8955" y="58040"/>
                    <a:pt x="8956" y="57966"/>
                    <a:pt x="8958" y="57893"/>
                  </a:cubicBezTo>
                  <a:cubicBezTo>
                    <a:pt x="8987" y="57777"/>
                    <a:pt x="8984" y="57643"/>
                    <a:pt x="9018" y="57518"/>
                  </a:cubicBezTo>
                  <a:cubicBezTo>
                    <a:pt x="9079" y="57300"/>
                    <a:pt x="9183" y="56915"/>
                    <a:pt x="9127" y="56643"/>
                  </a:cubicBezTo>
                  <a:cubicBezTo>
                    <a:pt x="9003" y="56048"/>
                    <a:pt x="8897" y="55465"/>
                    <a:pt x="8751" y="54903"/>
                  </a:cubicBezTo>
                  <a:cubicBezTo>
                    <a:pt x="8725" y="54708"/>
                    <a:pt x="8698" y="54514"/>
                    <a:pt x="8673" y="54320"/>
                  </a:cubicBezTo>
                  <a:cubicBezTo>
                    <a:pt x="8674" y="54254"/>
                    <a:pt x="8676" y="54190"/>
                    <a:pt x="8676" y="54125"/>
                  </a:cubicBezTo>
                  <a:cubicBezTo>
                    <a:pt x="8639" y="53939"/>
                    <a:pt x="8654" y="53303"/>
                    <a:pt x="8698" y="53119"/>
                  </a:cubicBezTo>
                  <a:cubicBezTo>
                    <a:pt x="8711" y="52941"/>
                    <a:pt x="8724" y="52765"/>
                    <a:pt x="8734" y="52590"/>
                  </a:cubicBezTo>
                  <a:cubicBezTo>
                    <a:pt x="8770" y="52440"/>
                    <a:pt x="8756" y="52273"/>
                    <a:pt x="8797" y="52113"/>
                  </a:cubicBezTo>
                  <a:cubicBezTo>
                    <a:pt x="8882" y="51771"/>
                    <a:pt x="8904" y="51392"/>
                    <a:pt x="8987" y="51070"/>
                  </a:cubicBezTo>
                  <a:cubicBezTo>
                    <a:pt x="9044" y="50636"/>
                    <a:pt x="9100" y="50201"/>
                    <a:pt x="9159" y="49769"/>
                  </a:cubicBezTo>
                  <a:cubicBezTo>
                    <a:pt x="9228" y="49487"/>
                    <a:pt x="9218" y="49157"/>
                    <a:pt x="9294" y="48868"/>
                  </a:cubicBezTo>
                  <a:lnTo>
                    <a:pt x="9611" y="47363"/>
                  </a:lnTo>
                  <a:cubicBezTo>
                    <a:pt x="9664" y="47155"/>
                    <a:pt x="9653" y="46934"/>
                    <a:pt x="9701" y="46732"/>
                  </a:cubicBezTo>
                  <a:cubicBezTo>
                    <a:pt x="9766" y="46469"/>
                    <a:pt x="9721" y="46163"/>
                    <a:pt x="9784" y="45907"/>
                  </a:cubicBezTo>
                  <a:cubicBezTo>
                    <a:pt x="9785" y="45835"/>
                    <a:pt x="9787" y="45759"/>
                    <a:pt x="9788" y="45686"/>
                  </a:cubicBezTo>
                  <a:cubicBezTo>
                    <a:pt x="9835" y="45497"/>
                    <a:pt x="9778" y="45263"/>
                    <a:pt x="9829" y="45054"/>
                  </a:cubicBezTo>
                  <a:cubicBezTo>
                    <a:pt x="9874" y="44868"/>
                    <a:pt x="9887" y="44224"/>
                    <a:pt x="9851" y="44033"/>
                  </a:cubicBezTo>
                  <a:cubicBezTo>
                    <a:pt x="9810" y="43825"/>
                    <a:pt x="9874" y="43603"/>
                    <a:pt x="9838" y="43414"/>
                  </a:cubicBezTo>
                  <a:cubicBezTo>
                    <a:pt x="9839" y="43341"/>
                    <a:pt x="9842" y="43266"/>
                    <a:pt x="9843" y="43193"/>
                  </a:cubicBezTo>
                  <a:cubicBezTo>
                    <a:pt x="9778" y="42869"/>
                    <a:pt x="9852" y="42485"/>
                    <a:pt x="9788" y="42158"/>
                  </a:cubicBezTo>
                  <a:cubicBezTo>
                    <a:pt x="9791" y="42042"/>
                    <a:pt x="9794" y="41925"/>
                    <a:pt x="9795" y="41809"/>
                  </a:cubicBezTo>
                  <a:cubicBezTo>
                    <a:pt x="9778" y="41720"/>
                    <a:pt x="9781" y="41549"/>
                    <a:pt x="9803" y="41460"/>
                  </a:cubicBezTo>
                  <a:cubicBezTo>
                    <a:pt x="9807" y="41309"/>
                    <a:pt x="9810" y="41158"/>
                    <a:pt x="9813" y="41008"/>
                  </a:cubicBezTo>
                  <a:cubicBezTo>
                    <a:pt x="9856" y="40823"/>
                    <a:pt x="9859" y="40586"/>
                    <a:pt x="9865" y="40387"/>
                  </a:cubicBezTo>
                  <a:cubicBezTo>
                    <a:pt x="9919" y="40473"/>
                    <a:pt x="9923" y="40820"/>
                    <a:pt x="9955" y="40945"/>
                  </a:cubicBezTo>
                  <a:cubicBezTo>
                    <a:pt x="10047" y="41294"/>
                    <a:pt x="10118" y="41656"/>
                    <a:pt x="10243" y="41985"/>
                  </a:cubicBezTo>
                  <a:cubicBezTo>
                    <a:pt x="10483" y="42609"/>
                    <a:pt x="10653" y="43251"/>
                    <a:pt x="10833" y="43949"/>
                  </a:cubicBezTo>
                  <a:cubicBezTo>
                    <a:pt x="10908" y="44237"/>
                    <a:pt x="10883" y="44555"/>
                    <a:pt x="10942" y="44856"/>
                  </a:cubicBezTo>
                  <a:cubicBezTo>
                    <a:pt x="10967" y="45916"/>
                    <a:pt x="10992" y="46977"/>
                    <a:pt x="11017" y="48037"/>
                  </a:cubicBezTo>
                  <a:cubicBezTo>
                    <a:pt x="11053" y="48577"/>
                    <a:pt x="11088" y="49115"/>
                    <a:pt x="11124" y="49654"/>
                  </a:cubicBezTo>
                  <a:cubicBezTo>
                    <a:pt x="11190" y="49986"/>
                    <a:pt x="11147" y="50351"/>
                    <a:pt x="11219" y="50691"/>
                  </a:cubicBezTo>
                  <a:cubicBezTo>
                    <a:pt x="11291" y="51041"/>
                    <a:pt x="11293" y="51432"/>
                    <a:pt x="11364" y="51778"/>
                  </a:cubicBezTo>
                  <a:cubicBezTo>
                    <a:pt x="11364" y="51951"/>
                    <a:pt x="11366" y="52124"/>
                    <a:pt x="11366" y="52294"/>
                  </a:cubicBezTo>
                  <a:cubicBezTo>
                    <a:pt x="11473" y="52838"/>
                    <a:pt x="11492" y="53369"/>
                    <a:pt x="11603" y="53904"/>
                  </a:cubicBezTo>
                  <a:cubicBezTo>
                    <a:pt x="11623" y="54202"/>
                    <a:pt x="11640" y="54500"/>
                    <a:pt x="11661" y="54795"/>
                  </a:cubicBezTo>
                  <a:cubicBezTo>
                    <a:pt x="11685" y="54926"/>
                    <a:pt x="11659" y="55381"/>
                    <a:pt x="11633" y="55493"/>
                  </a:cubicBezTo>
                  <a:cubicBezTo>
                    <a:pt x="11632" y="55579"/>
                    <a:pt x="11630" y="55666"/>
                    <a:pt x="11627" y="55752"/>
                  </a:cubicBezTo>
                  <a:cubicBezTo>
                    <a:pt x="11597" y="55881"/>
                    <a:pt x="11610" y="56060"/>
                    <a:pt x="11581" y="56189"/>
                  </a:cubicBezTo>
                  <a:cubicBezTo>
                    <a:pt x="11579" y="56259"/>
                    <a:pt x="11576" y="56328"/>
                    <a:pt x="11576" y="56397"/>
                  </a:cubicBezTo>
                  <a:cubicBezTo>
                    <a:pt x="11546" y="56530"/>
                    <a:pt x="11537" y="56720"/>
                    <a:pt x="11528" y="56860"/>
                  </a:cubicBezTo>
                  <a:lnTo>
                    <a:pt x="11523" y="57143"/>
                  </a:lnTo>
                  <a:cubicBezTo>
                    <a:pt x="11467" y="57368"/>
                    <a:pt x="11508" y="57655"/>
                    <a:pt x="11456" y="57880"/>
                  </a:cubicBezTo>
                  <a:cubicBezTo>
                    <a:pt x="11453" y="57949"/>
                    <a:pt x="11451" y="58018"/>
                    <a:pt x="11451" y="58087"/>
                  </a:cubicBezTo>
                  <a:cubicBezTo>
                    <a:pt x="11364" y="58444"/>
                    <a:pt x="11335" y="58866"/>
                    <a:pt x="11233" y="59219"/>
                  </a:cubicBezTo>
                  <a:cubicBezTo>
                    <a:pt x="11166" y="59455"/>
                    <a:pt x="11014" y="60033"/>
                    <a:pt x="11081" y="60316"/>
                  </a:cubicBezTo>
                  <a:cubicBezTo>
                    <a:pt x="11123" y="60486"/>
                    <a:pt x="11206" y="60599"/>
                    <a:pt x="11291" y="60720"/>
                  </a:cubicBezTo>
                  <a:cubicBezTo>
                    <a:pt x="11339" y="60788"/>
                    <a:pt x="11390" y="60869"/>
                    <a:pt x="11456" y="60919"/>
                  </a:cubicBezTo>
                  <a:cubicBezTo>
                    <a:pt x="11448" y="61124"/>
                    <a:pt x="11428" y="61384"/>
                    <a:pt x="11521" y="61502"/>
                  </a:cubicBezTo>
                  <a:cubicBezTo>
                    <a:pt x="11619" y="61627"/>
                    <a:pt x="11903" y="61583"/>
                    <a:pt x="12085" y="61631"/>
                  </a:cubicBezTo>
                  <a:cubicBezTo>
                    <a:pt x="12437" y="61720"/>
                    <a:pt x="12837" y="61733"/>
                    <a:pt x="13193" y="61822"/>
                  </a:cubicBezTo>
                  <a:cubicBezTo>
                    <a:pt x="13312" y="61832"/>
                    <a:pt x="13433" y="61844"/>
                    <a:pt x="13554" y="61854"/>
                  </a:cubicBezTo>
                  <a:cubicBezTo>
                    <a:pt x="13901" y="61940"/>
                    <a:pt x="14330" y="61894"/>
                    <a:pt x="14688" y="61982"/>
                  </a:cubicBezTo>
                  <a:lnTo>
                    <a:pt x="14971" y="61988"/>
                  </a:lnTo>
                  <a:cubicBezTo>
                    <a:pt x="15152" y="62031"/>
                    <a:pt x="15378" y="62021"/>
                    <a:pt x="15579" y="62025"/>
                  </a:cubicBezTo>
                  <a:cubicBezTo>
                    <a:pt x="15652" y="62027"/>
                    <a:pt x="15726" y="62028"/>
                    <a:pt x="15799" y="62031"/>
                  </a:cubicBezTo>
                  <a:cubicBezTo>
                    <a:pt x="15889" y="62053"/>
                    <a:pt x="16028" y="62064"/>
                    <a:pt x="16161" y="62064"/>
                  </a:cubicBezTo>
                  <a:cubicBezTo>
                    <a:pt x="16263" y="62064"/>
                    <a:pt x="16361" y="62057"/>
                    <a:pt x="16431" y="62043"/>
                  </a:cubicBezTo>
                  <a:cubicBezTo>
                    <a:pt x="16547" y="62046"/>
                    <a:pt x="16664" y="62049"/>
                    <a:pt x="16780" y="62050"/>
                  </a:cubicBezTo>
                  <a:cubicBezTo>
                    <a:pt x="17120" y="61983"/>
                    <a:pt x="17484" y="62021"/>
                    <a:pt x="17817" y="61956"/>
                  </a:cubicBezTo>
                  <a:cubicBezTo>
                    <a:pt x="17876" y="61958"/>
                    <a:pt x="17936" y="61958"/>
                    <a:pt x="17998" y="61960"/>
                  </a:cubicBezTo>
                  <a:cubicBezTo>
                    <a:pt x="18250" y="61909"/>
                    <a:pt x="18529" y="61954"/>
                    <a:pt x="18788" y="61900"/>
                  </a:cubicBezTo>
                  <a:cubicBezTo>
                    <a:pt x="19365" y="61778"/>
                    <a:pt x="19926" y="61662"/>
                    <a:pt x="20351" y="61378"/>
                  </a:cubicBezTo>
                  <a:cubicBezTo>
                    <a:pt x="20582" y="61226"/>
                    <a:pt x="20713" y="60992"/>
                    <a:pt x="20625" y="60595"/>
                  </a:cubicBezTo>
                  <a:cubicBezTo>
                    <a:pt x="20604" y="60491"/>
                    <a:pt x="20612" y="60411"/>
                    <a:pt x="20566" y="60334"/>
                  </a:cubicBezTo>
                  <a:cubicBezTo>
                    <a:pt x="20514" y="60246"/>
                    <a:pt x="20422" y="60222"/>
                    <a:pt x="20336" y="60163"/>
                  </a:cubicBezTo>
                  <a:cubicBezTo>
                    <a:pt x="20304" y="60122"/>
                    <a:pt x="20269" y="60084"/>
                    <a:pt x="20234" y="60044"/>
                  </a:cubicBezTo>
                  <a:cubicBezTo>
                    <a:pt x="20135" y="59952"/>
                    <a:pt x="20005" y="59897"/>
                    <a:pt x="19891" y="59817"/>
                  </a:cubicBezTo>
                  <a:cubicBezTo>
                    <a:pt x="19506" y="59548"/>
                    <a:pt x="19077" y="59321"/>
                    <a:pt x="18613" y="59118"/>
                  </a:cubicBezTo>
                  <a:cubicBezTo>
                    <a:pt x="18327" y="58992"/>
                    <a:pt x="18027" y="58930"/>
                    <a:pt x="17741" y="58801"/>
                  </a:cubicBezTo>
                  <a:cubicBezTo>
                    <a:pt x="17543" y="58712"/>
                    <a:pt x="17311" y="58622"/>
                    <a:pt x="17127" y="58503"/>
                  </a:cubicBezTo>
                  <a:cubicBezTo>
                    <a:pt x="17040" y="58447"/>
                    <a:pt x="16951" y="58348"/>
                    <a:pt x="16847" y="58316"/>
                  </a:cubicBezTo>
                  <a:cubicBezTo>
                    <a:pt x="16858" y="58238"/>
                    <a:pt x="16911" y="58158"/>
                    <a:pt x="16890" y="58058"/>
                  </a:cubicBezTo>
                  <a:cubicBezTo>
                    <a:pt x="16853" y="57860"/>
                    <a:pt x="16773" y="57703"/>
                    <a:pt x="16707" y="57536"/>
                  </a:cubicBezTo>
                  <a:cubicBezTo>
                    <a:pt x="16639" y="57358"/>
                    <a:pt x="16600" y="57150"/>
                    <a:pt x="16552" y="56964"/>
                  </a:cubicBezTo>
                  <a:cubicBezTo>
                    <a:pt x="16488" y="56714"/>
                    <a:pt x="16502" y="56445"/>
                    <a:pt x="16451" y="56186"/>
                  </a:cubicBezTo>
                  <a:cubicBezTo>
                    <a:pt x="16425" y="56063"/>
                    <a:pt x="16454" y="55925"/>
                    <a:pt x="16432" y="55811"/>
                  </a:cubicBezTo>
                  <a:cubicBezTo>
                    <a:pt x="16406" y="55670"/>
                    <a:pt x="16454" y="55484"/>
                    <a:pt x="16429" y="55359"/>
                  </a:cubicBezTo>
                  <a:cubicBezTo>
                    <a:pt x="16414" y="55278"/>
                    <a:pt x="16447" y="54885"/>
                    <a:pt x="16467" y="54805"/>
                  </a:cubicBezTo>
                  <a:cubicBezTo>
                    <a:pt x="16475" y="54645"/>
                    <a:pt x="16483" y="54487"/>
                    <a:pt x="16491" y="54327"/>
                  </a:cubicBezTo>
                  <a:cubicBezTo>
                    <a:pt x="16544" y="54109"/>
                    <a:pt x="16537" y="53782"/>
                    <a:pt x="16533" y="53565"/>
                  </a:cubicBezTo>
                  <a:lnTo>
                    <a:pt x="16533" y="52997"/>
                  </a:lnTo>
                  <a:cubicBezTo>
                    <a:pt x="16438" y="52508"/>
                    <a:pt x="16546" y="51921"/>
                    <a:pt x="16450" y="51432"/>
                  </a:cubicBezTo>
                  <a:cubicBezTo>
                    <a:pt x="16451" y="51130"/>
                    <a:pt x="16453" y="50829"/>
                    <a:pt x="16457" y="50526"/>
                  </a:cubicBezTo>
                  <a:cubicBezTo>
                    <a:pt x="16431" y="50147"/>
                    <a:pt x="16403" y="49768"/>
                    <a:pt x="16379" y="49387"/>
                  </a:cubicBezTo>
                  <a:cubicBezTo>
                    <a:pt x="16328" y="49139"/>
                    <a:pt x="16342" y="48846"/>
                    <a:pt x="16291" y="48597"/>
                  </a:cubicBezTo>
                  <a:cubicBezTo>
                    <a:pt x="16290" y="48519"/>
                    <a:pt x="16286" y="48442"/>
                    <a:pt x="16284" y="48365"/>
                  </a:cubicBezTo>
                  <a:cubicBezTo>
                    <a:pt x="16249" y="48194"/>
                    <a:pt x="16270" y="48004"/>
                    <a:pt x="16232" y="47821"/>
                  </a:cubicBezTo>
                  <a:cubicBezTo>
                    <a:pt x="16117" y="47264"/>
                    <a:pt x="16137" y="46659"/>
                    <a:pt x="16022" y="46111"/>
                  </a:cubicBezTo>
                  <a:cubicBezTo>
                    <a:pt x="15988" y="45947"/>
                    <a:pt x="16011" y="45777"/>
                    <a:pt x="15980" y="45618"/>
                  </a:cubicBezTo>
                  <a:cubicBezTo>
                    <a:pt x="15985" y="45476"/>
                    <a:pt x="15986" y="45335"/>
                    <a:pt x="15989" y="45191"/>
                  </a:cubicBezTo>
                  <a:cubicBezTo>
                    <a:pt x="15919" y="44832"/>
                    <a:pt x="16031" y="44366"/>
                    <a:pt x="15963" y="44014"/>
                  </a:cubicBezTo>
                  <a:cubicBezTo>
                    <a:pt x="15964" y="43949"/>
                    <a:pt x="15966" y="43887"/>
                    <a:pt x="15966" y="43821"/>
                  </a:cubicBezTo>
                  <a:cubicBezTo>
                    <a:pt x="15942" y="43702"/>
                    <a:pt x="15958" y="43538"/>
                    <a:pt x="15935" y="43418"/>
                  </a:cubicBezTo>
                  <a:cubicBezTo>
                    <a:pt x="15937" y="43346"/>
                    <a:pt x="15938" y="43272"/>
                    <a:pt x="15941" y="43199"/>
                  </a:cubicBezTo>
                  <a:cubicBezTo>
                    <a:pt x="15928" y="43130"/>
                    <a:pt x="15950" y="43011"/>
                    <a:pt x="15934" y="42928"/>
                  </a:cubicBezTo>
                  <a:cubicBezTo>
                    <a:pt x="15892" y="42713"/>
                    <a:pt x="15913" y="42415"/>
                    <a:pt x="15909" y="42190"/>
                  </a:cubicBezTo>
                  <a:cubicBezTo>
                    <a:pt x="15915" y="41941"/>
                    <a:pt x="15921" y="41691"/>
                    <a:pt x="15926" y="41441"/>
                  </a:cubicBezTo>
                  <a:cubicBezTo>
                    <a:pt x="15870" y="41149"/>
                    <a:pt x="15941" y="40794"/>
                    <a:pt x="15945" y="40486"/>
                  </a:cubicBezTo>
                  <a:cubicBezTo>
                    <a:pt x="15958" y="39852"/>
                    <a:pt x="15922" y="39129"/>
                    <a:pt x="16051" y="38589"/>
                  </a:cubicBezTo>
                  <a:cubicBezTo>
                    <a:pt x="16059" y="38416"/>
                    <a:pt x="16067" y="38245"/>
                    <a:pt x="16075" y="38072"/>
                  </a:cubicBezTo>
                  <a:cubicBezTo>
                    <a:pt x="16115" y="37904"/>
                    <a:pt x="16139" y="37418"/>
                    <a:pt x="16105" y="37245"/>
                  </a:cubicBezTo>
                  <a:cubicBezTo>
                    <a:pt x="16072" y="37062"/>
                    <a:pt x="16137" y="36831"/>
                    <a:pt x="16105" y="36664"/>
                  </a:cubicBezTo>
                  <a:cubicBezTo>
                    <a:pt x="16113" y="36319"/>
                    <a:pt x="16120" y="35974"/>
                    <a:pt x="16127" y="35630"/>
                  </a:cubicBezTo>
                  <a:cubicBezTo>
                    <a:pt x="16089" y="35434"/>
                    <a:pt x="16124" y="35131"/>
                    <a:pt x="16117" y="34932"/>
                  </a:cubicBezTo>
                  <a:lnTo>
                    <a:pt x="16123" y="34686"/>
                  </a:lnTo>
                  <a:cubicBezTo>
                    <a:pt x="16089" y="34516"/>
                    <a:pt x="16131" y="34324"/>
                    <a:pt x="16095" y="34143"/>
                  </a:cubicBezTo>
                  <a:cubicBezTo>
                    <a:pt x="16015" y="33734"/>
                    <a:pt x="16050" y="33277"/>
                    <a:pt x="15966" y="32888"/>
                  </a:cubicBezTo>
                  <a:cubicBezTo>
                    <a:pt x="15963" y="32827"/>
                    <a:pt x="15960" y="32767"/>
                    <a:pt x="15957" y="32706"/>
                  </a:cubicBezTo>
                  <a:cubicBezTo>
                    <a:pt x="15893" y="32402"/>
                    <a:pt x="15902" y="32078"/>
                    <a:pt x="15835" y="31758"/>
                  </a:cubicBezTo>
                  <a:cubicBezTo>
                    <a:pt x="15790" y="31546"/>
                    <a:pt x="15791" y="31289"/>
                    <a:pt x="15746" y="31072"/>
                  </a:cubicBezTo>
                  <a:cubicBezTo>
                    <a:pt x="15742" y="30999"/>
                    <a:pt x="15740" y="30925"/>
                    <a:pt x="15737" y="30852"/>
                  </a:cubicBezTo>
                  <a:cubicBezTo>
                    <a:pt x="15697" y="30653"/>
                    <a:pt x="15727" y="30434"/>
                    <a:pt x="15687" y="30217"/>
                  </a:cubicBezTo>
                  <a:cubicBezTo>
                    <a:pt x="15596" y="29765"/>
                    <a:pt x="15644" y="29176"/>
                    <a:pt x="15655" y="28653"/>
                  </a:cubicBezTo>
                  <a:cubicBezTo>
                    <a:pt x="15666" y="28142"/>
                    <a:pt x="15735" y="27476"/>
                    <a:pt x="15611" y="27075"/>
                  </a:cubicBezTo>
                  <a:cubicBezTo>
                    <a:pt x="15564" y="26920"/>
                    <a:pt x="15470" y="26783"/>
                    <a:pt x="15389" y="26658"/>
                  </a:cubicBezTo>
                  <a:cubicBezTo>
                    <a:pt x="15327" y="26565"/>
                    <a:pt x="15272" y="26463"/>
                    <a:pt x="15173" y="26406"/>
                  </a:cubicBezTo>
                  <a:cubicBezTo>
                    <a:pt x="15210" y="25960"/>
                    <a:pt x="15157" y="25586"/>
                    <a:pt x="15056" y="25255"/>
                  </a:cubicBezTo>
                  <a:cubicBezTo>
                    <a:pt x="15026" y="25160"/>
                    <a:pt x="15034" y="25044"/>
                    <a:pt x="14984" y="24968"/>
                  </a:cubicBezTo>
                  <a:cubicBezTo>
                    <a:pt x="14993" y="24842"/>
                    <a:pt x="15207" y="24601"/>
                    <a:pt x="15266" y="24471"/>
                  </a:cubicBezTo>
                  <a:cubicBezTo>
                    <a:pt x="15338" y="24319"/>
                    <a:pt x="15370" y="24138"/>
                    <a:pt x="15419" y="23970"/>
                  </a:cubicBezTo>
                  <a:lnTo>
                    <a:pt x="15435" y="23789"/>
                  </a:lnTo>
                  <a:cubicBezTo>
                    <a:pt x="15463" y="23689"/>
                    <a:pt x="15502" y="23337"/>
                    <a:pt x="15471" y="23286"/>
                  </a:cubicBezTo>
                  <a:cubicBezTo>
                    <a:pt x="15471" y="23260"/>
                    <a:pt x="15473" y="23235"/>
                    <a:pt x="15473" y="23208"/>
                  </a:cubicBezTo>
                  <a:lnTo>
                    <a:pt x="15790" y="23551"/>
                  </a:lnTo>
                  <a:cubicBezTo>
                    <a:pt x="16028" y="23738"/>
                    <a:pt x="16249" y="23935"/>
                    <a:pt x="16568" y="24045"/>
                  </a:cubicBezTo>
                  <a:cubicBezTo>
                    <a:pt x="16669" y="24081"/>
                    <a:pt x="16768" y="24095"/>
                    <a:pt x="16864" y="24095"/>
                  </a:cubicBezTo>
                  <a:cubicBezTo>
                    <a:pt x="17173" y="24095"/>
                    <a:pt x="17448" y="23941"/>
                    <a:pt x="17645" y="23824"/>
                  </a:cubicBezTo>
                  <a:cubicBezTo>
                    <a:pt x="18117" y="23541"/>
                    <a:pt x="18416" y="23134"/>
                    <a:pt x="18730" y="22684"/>
                  </a:cubicBezTo>
                  <a:cubicBezTo>
                    <a:pt x="18874" y="22479"/>
                    <a:pt x="19049" y="22260"/>
                    <a:pt x="19157" y="22021"/>
                  </a:cubicBezTo>
                  <a:cubicBezTo>
                    <a:pt x="19241" y="21834"/>
                    <a:pt x="19281" y="21656"/>
                    <a:pt x="19362" y="21470"/>
                  </a:cubicBezTo>
                  <a:cubicBezTo>
                    <a:pt x="19432" y="21316"/>
                    <a:pt x="19532" y="21145"/>
                    <a:pt x="19592" y="20998"/>
                  </a:cubicBezTo>
                  <a:cubicBezTo>
                    <a:pt x="19615" y="20908"/>
                    <a:pt x="19638" y="20818"/>
                    <a:pt x="19663" y="20727"/>
                  </a:cubicBezTo>
                  <a:cubicBezTo>
                    <a:pt x="19752" y="20482"/>
                    <a:pt x="19823" y="20236"/>
                    <a:pt x="19912" y="19970"/>
                  </a:cubicBezTo>
                  <a:cubicBezTo>
                    <a:pt x="19939" y="19886"/>
                    <a:pt x="20073" y="19483"/>
                    <a:pt x="20028" y="19403"/>
                  </a:cubicBezTo>
                  <a:cubicBezTo>
                    <a:pt x="20028" y="19371"/>
                    <a:pt x="20029" y="19342"/>
                    <a:pt x="20029" y="19311"/>
                  </a:cubicBezTo>
                  <a:cubicBezTo>
                    <a:pt x="20050" y="19284"/>
                    <a:pt x="20130" y="19281"/>
                    <a:pt x="20160" y="19262"/>
                  </a:cubicBezTo>
                  <a:cubicBezTo>
                    <a:pt x="20259" y="19204"/>
                    <a:pt x="20355" y="19128"/>
                    <a:pt x="20450" y="19063"/>
                  </a:cubicBezTo>
                  <a:cubicBezTo>
                    <a:pt x="20611" y="18948"/>
                    <a:pt x="20758" y="18797"/>
                    <a:pt x="20922" y="18685"/>
                  </a:cubicBezTo>
                  <a:cubicBezTo>
                    <a:pt x="21150" y="18528"/>
                    <a:pt x="21381" y="18395"/>
                    <a:pt x="21578" y="18208"/>
                  </a:cubicBezTo>
                  <a:cubicBezTo>
                    <a:pt x="21678" y="18113"/>
                    <a:pt x="21965" y="17757"/>
                    <a:pt x="21746" y="17593"/>
                  </a:cubicBezTo>
                  <a:cubicBezTo>
                    <a:pt x="21767" y="17456"/>
                    <a:pt x="21873" y="17394"/>
                    <a:pt x="21921" y="17285"/>
                  </a:cubicBezTo>
                  <a:cubicBezTo>
                    <a:pt x="22027" y="17052"/>
                    <a:pt x="21890" y="16787"/>
                    <a:pt x="21701" y="16725"/>
                  </a:cubicBezTo>
                  <a:cubicBezTo>
                    <a:pt x="21789" y="16553"/>
                    <a:pt x="21931" y="16514"/>
                    <a:pt x="22007" y="16344"/>
                  </a:cubicBezTo>
                  <a:cubicBezTo>
                    <a:pt x="22040" y="16273"/>
                    <a:pt x="22043" y="16089"/>
                    <a:pt x="22021" y="15986"/>
                  </a:cubicBezTo>
                  <a:cubicBezTo>
                    <a:pt x="21969" y="15727"/>
                    <a:pt x="21896" y="15572"/>
                    <a:pt x="21684" y="15476"/>
                  </a:cubicBezTo>
                  <a:cubicBezTo>
                    <a:pt x="21572" y="15447"/>
                    <a:pt x="21460" y="15419"/>
                    <a:pt x="21350" y="15390"/>
                  </a:cubicBezTo>
                  <a:cubicBezTo>
                    <a:pt x="21240" y="15341"/>
                    <a:pt x="21134" y="15255"/>
                    <a:pt x="21030" y="15203"/>
                  </a:cubicBezTo>
                  <a:cubicBezTo>
                    <a:pt x="21053" y="15076"/>
                    <a:pt x="21136" y="14948"/>
                    <a:pt x="21168" y="14830"/>
                  </a:cubicBezTo>
                  <a:cubicBezTo>
                    <a:pt x="21210" y="14660"/>
                    <a:pt x="21021" y="14426"/>
                    <a:pt x="20822" y="14426"/>
                  </a:cubicBezTo>
                  <a:cubicBezTo>
                    <a:pt x="20802" y="14426"/>
                    <a:pt x="20782" y="14428"/>
                    <a:pt x="20762" y="14434"/>
                  </a:cubicBezTo>
                  <a:cubicBezTo>
                    <a:pt x="20615" y="14473"/>
                    <a:pt x="20518" y="14605"/>
                    <a:pt x="20420" y="14698"/>
                  </a:cubicBezTo>
                  <a:cubicBezTo>
                    <a:pt x="20240" y="14870"/>
                    <a:pt x="20037" y="15063"/>
                    <a:pt x="19827" y="15201"/>
                  </a:cubicBezTo>
                  <a:cubicBezTo>
                    <a:pt x="19602" y="15352"/>
                    <a:pt x="19292" y="15403"/>
                    <a:pt x="19070" y="15559"/>
                  </a:cubicBezTo>
                  <a:cubicBezTo>
                    <a:pt x="18812" y="15741"/>
                    <a:pt x="18664" y="16071"/>
                    <a:pt x="18561" y="16414"/>
                  </a:cubicBezTo>
                  <a:lnTo>
                    <a:pt x="18474" y="16876"/>
                  </a:lnTo>
                  <a:cubicBezTo>
                    <a:pt x="18458" y="17074"/>
                    <a:pt x="18439" y="17273"/>
                    <a:pt x="18423" y="17471"/>
                  </a:cubicBezTo>
                  <a:cubicBezTo>
                    <a:pt x="18381" y="17629"/>
                    <a:pt x="18285" y="17798"/>
                    <a:pt x="18270" y="17945"/>
                  </a:cubicBezTo>
                  <a:cubicBezTo>
                    <a:pt x="17978" y="18058"/>
                    <a:pt x="17805" y="18395"/>
                    <a:pt x="17622" y="18628"/>
                  </a:cubicBezTo>
                  <a:cubicBezTo>
                    <a:pt x="17514" y="18763"/>
                    <a:pt x="17345" y="18846"/>
                    <a:pt x="17228" y="18968"/>
                  </a:cubicBezTo>
                  <a:cubicBezTo>
                    <a:pt x="17184" y="18910"/>
                    <a:pt x="17200" y="18817"/>
                    <a:pt x="17180" y="18734"/>
                  </a:cubicBezTo>
                  <a:cubicBezTo>
                    <a:pt x="17138" y="18563"/>
                    <a:pt x="17114" y="18385"/>
                    <a:pt x="17062" y="18214"/>
                  </a:cubicBezTo>
                  <a:cubicBezTo>
                    <a:pt x="16978" y="17942"/>
                    <a:pt x="16876" y="17661"/>
                    <a:pt x="16794" y="17395"/>
                  </a:cubicBezTo>
                  <a:cubicBezTo>
                    <a:pt x="16780" y="17290"/>
                    <a:pt x="16764" y="17187"/>
                    <a:pt x="16749" y="17084"/>
                  </a:cubicBezTo>
                  <a:cubicBezTo>
                    <a:pt x="16690" y="16847"/>
                    <a:pt x="16661" y="16601"/>
                    <a:pt x="16597" y="16357"/>
                  </a:cubicBezTo>
                  <a:cubicBezTo>
                    <a:pt x="16493" y="15957"/>
                    <a:pt x="16422" y="15531"/>
                    <a:pt x="16300" y="15136"/>
                  </a:cubicBezTo>
                  <a:cubicBezTo>
                    <a:pt x="16110" y="14513"/>
                    <a:pt x="15849" y="13932"/>
                    <a:pt x="15615" y="13363"/>
                  </a:cubicBezTo>
                  <a:cubicBezTo>
                    <a:pt x="15493" y="13070"/>
                    <a:pt x="15375" y="12783"/>
                    <a:pt x="15218" y="12514"/>
                  </a:cubicBezTo>
                  <a:cubicBezTo>
                    <a:pt x="14913" y="11991"/>
                    <a:pt x="14584" y="11408"/>
                    <a:pt x="14113" y="11043"/>
                  </a:cubicBezTo>
                  <a:cubicBezTo>
                    <a:pt x="13869" y="10854"/>
                    <a:pt x="13602" y="10677"/>
                    <a:pt x="13336" y="10508"/>
                  </a:cubicBezTo>
                  <a:cubicBezTo>
                    <a:pt x="13174" y="10405"/>
                    <a:pt x="13000" y="10344"/>
                    <a:pt x="12838" y="10239"/>
                  </a:cubicBezTo>
                  <a:cubicBezTo>
                    <a:pt x="12584" y="10076"/>
                    <a:pt x="12302" y="9900"/>
                    <a:pt x="12020" y="9769"/>
                  </a:cubicBezTo>
                  <a:cubicBezTo>
                    <a:pt x="11707" y="9624"/>
                    <a:pt x="11402" y="9482"/>
                    <a:pt x="11111" y="9323"/>
                  </a:cubicBezTo>
                  <a:cubicBezTo>
                    <a:pt x="11017" y="9272"/>
                    <a:pt x="10929" y="9224"/>
                    <a:pt x="10842" y="9176"/>
                  </a:cubicBezTo>
                  <a:cubicBezTo>
                    <a:pt x="10817" y="9162"/>
                    <a:pt x="10775" y="9168"/>
                    <a:pt x="10753" y="9149"/>
                  </a:cubicBezTo>
                  <a:cubicBezTo>
                    <a:pt x="10730" y="9131"/>
                    <a:pt x="10723" y="9083"/>
                    <a:pt x="10704" y="9058"/>
                  </a:cubicBezTo>
                  <a:cubicBezTo>
                    <a:pt x="10649" y="8980"/>
                    <a:pt x="10554" y="8868"/>
                    <a:pt x="10477" y="8807"/>
                  </a:cubicBezTo>
                  <a:cubicBezTo>
                    <a:pt x="10403" y="8749"/>
                    <a:pt x="10326" y="8683"/>
                    <a:pt x="10249" y="8635"/>
                  </a:cubicBezTo>
                  <a:cubicBezTo>
                    <a:pt x="10195" y="8600"/>
                    <a:pt x="10130" y="8592"/>
                    <a:pt x="10083" y="8553"/>
                  </a:cubicBezTo>
                  <a:lnTo>
                    <a:pt x="10070" y="8541"/>
                  </a:lnTo>
                  <a:cubicBezTo>
                    <a:pt x="10367" y="8407"/>
                    <a:pt x="10796" y="8406"/>
                    <a:pt x="10983" y="8158"/>
                  </a:cubicBezTo>
                  <a:cubicBezTo>
                    <a:pt x="11079" y="8032"/>
                    <a:pt x="11117" y="7882"/>
                    <a:pt x="11187" y="7724"/>
                  </a:cubicBezTo>
                  <a:cubicBezTo>
                    <a:pt x="11379" y="7280"/>
                    <a:pt x="11492" y="6767"/>
                    <a:pt x="11632" y="6261"/>
                  </a:cubicBezTo>
                  <a:cubicBezTo>
                    <a:pt x="11661" y="6072"/>
                    <a:pt x="11691" y="5883"/>
                    <a:pt x="11720" y="5694"/>
                  </a:cubicBezTo>
                  <a:cubicBezTo>
                    <a:pt x="11762" y="5524"/>
                    <a:pt x="11757" y="5105"/>
                    <a:pt x="11725" y="4945"/>
                  </a:cubicBezTo>
                  <a:cubicBezTo>
                    <a:pt x="11713" y="4892"/>
                    <a:pt x="11674" y="4764"/>
                    <a:pt x="11691" y="4700"/>
                  </a:cubicBezTo>
                  <a:cubicBezTo>
                    <a:pt x="11712" y="4627"/>
                    <a:pt x="11773" y="4532"/>
                    <a:pt x="11800" y="4457"/>
                  </a:cubicBezTo>
                  <a:cubicBezTo>
                    <a:pt x="11925" y="4099"/>
                    <a:pt x="12018" y="3561"/>
                    <a:pt x="11931" y="3154"/>
                  </a:cubicBezTo>
                  <a:cubicBezTo>
                    <a:pt x="11882" y="2926"/>
                    <a:pt x="11982" y="2692"/>
                    <a:pt x="11853" y="2545"/>
                  </a:cubicBezTo>
                  <a:cubicBezTo>
                    <a:pt x="11872" y="2366"/>
                    <a:pt x="12149" y="2369"/>
                    <a:pt x="12273" y="2296"/>
                  </a:cubicBezTo>
                  <a:cubicBezTo>
                    <a:pt x="12460" y="2184"/>
                    <a:pt x="12789" y="1825"/>
                    <a:pt x="12600" y="1501"/>
                  </a:cubicBezTo>
                  <a:cubicBezTo>
                    <a:pt x="12550" y="1418"/>
                    <a:pt x="12473" y="1412"/>
                    <a:pt x="12396" y="1354"/>
                  </a:cubicBezTo>
                  <a:cubicBezTo>
                    <a:pt x="12375" y="1271"/>
                    <a:pt x="12548" y="1130"/>
                    <a:pt x="12444" y="992"/>
                  </a:cubicBezTo>
                  <a:cubicBezTo>
                    <a:pt x="12416" y="907"/>
                    <a:pt x="12308" y="834"/>
                    <a:pt x="12174" y="834"/>
                  </a:cubicBezTo>
                  <a:cubicBezTo>
                    <a:pt x="12145" y="834"/>
                    <a:pt x="12116" y="837"/>
                    <a:pt x="12085" y="844"/>
                  </a:cubicBezTo>
                  <a:cubicBezTo>
                    <a:pt x="11855" y="895"/>
                    <a:pt x="11594" y="1031"/>
                    <a:pt x="11296" y="1031"/>
                  </a:cubicBezTo>
                  <a:cubicBezTo>
                    <a:pt x="11224" y="1031"/>
                    <a:pt x="11150" y="1023"/>
                    <a:pt x="11073" y="1004"/>
                  </a:cubicBezTo>
                  <a:cubicBezTo>
                    <a:pt x="10032" y="742"/>
                    <a:pt x="9663" y="4"/>
                    <a:pt x="8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947610" y="3592388"/>
              <a:ext cx="7894" cy="31320"/>
            </a:xfrm>
            <a:custGeom>
              <a:rect b="b" l="l" r="r" t="t"/>
              <a:pathLst>
                <a:path extrusionOk="0" h="1107" w="279">
                  <a:moveTo>
                    <a:pt x="167" y="0"/>
                  </a:moveTo>
                  <a:cubicBezTo>
                    <a:pt x="167" y="271"/>
                    <a:pt x="135" y="531"/>
                    <a:pt x="72" y="759"/>
                  </a:cubicBezTo>
                  <a:cubicBezTo>
                    <a:pt x="43" y="867"/>
                    <a:pt x="58" y="990"/>
                    <a:pt x="1" y="1069"/>
                  </a:cubicBezTo>
                  <a:lnTo>
                    <a:pt x="1" y="1107"/>
                  </a:lnTo>
                  <a:lnTo>
                    <a:pt x="14" y="1107"/>
                  </a:lnTo>
                  <a:cubicBezTo>
                    <a:pt x="116" y="922"/>
                    <a:pt x="279" y="663"/>
                    <a:pt x="222" y="350"/>
                  </a:cubicBezTo>
                  <a:cubicBezTo>
                    <a:pt x="199" y="214"/>
                    <a:pt x="239" y="83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930917" y="3599744"/>
              <a:ext cx="9563" cy="37176"/>
            </a:xfrm>
            <a:custGeom>
              <a:rect b="b" l="l" r="r" t="t"/>
              <a:pathLst>
                <a:path extrusionOk="0" h="1314" w="338">
                  <a:moveTo>
                    <a:pt x="296" y="0"/>
                  </a:moveTo>
                  <a:cubicBezTo>
                    <a:pt x="280" y="383"/>
                    <a:pt x="190" y="658"/>
                    <a:pt x="82" y="953"/>
                  </a:cubicBezTo>
                  <a:cubicBezTo>
                    <a:pt x="51" y="1040"/>
                    <a:pt x="1" y="1230"/>
                    <a:pt x="49" y="1302"/>
                  </a:cubicBezTo>
                  <a:lnTo>
                    <a:pt x="62" y="1313"/>
                  </a:lnTo>
                  <a:lnTo>
                    <a:pt x="62" y="1302"/>
                  </a:lnTo>
                  <a:cubicBezTo>
                    <a:pt x="211" y="1188"/>
                    <a:pt x="256" y="621"/>
                    <a:pt x="315" y="389"/>
                  </a:cubicBezTo>
                  <a:cubicBezTo>
                    <a:pt x="338" y="293"/>
                    <a:pt x="338" y="54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876003" y="3533711"/>
              <a:ext cx="368" cy="736"/>
            </a:xfrm>
            <a:custGeom>
              <a:rect b="b" l="l" r="r" t="t"/>
              <a:pathLst>
                <a:path extrusionOk="0" h="26" w="13">
                  <a:moveTo>
                    <a:pt x="1" y="1"/>
                  </a:moveTo>
                  <a:lnTo>
                    <a:pt x="1" y="26"/>
                  </a:lnTo>
                  <a:lnTo>
                    <a:pt x="12" y="26"/>
                  </a:lnTo>
                  <a:cubicBezTo>
                    <a:pt x="5" y="4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911509" y="3632110"/>
              <a:ext cx="5319" cy="18673"/>
            </a:xfrm>
            <a:custGeom>
              <a:rect b="b" l="l" r="r" t="t"/>
              <a:pathLst>
                <a:path extrusionOk="0" h="660" w="188">
                  <a:moveTo>
                    <a:pt x="92" y="1"/>
                  </a:moveTo>
                  <a:lnTo>
                    <a:pt x="92" y="1"/>
                  </a:lnTo>
                  <a:cubicBezTo>
                    <a:pt x="90" y="152"/>
                    <a:pt x="66" y="402"/>
                    <a:pt x="5" y="492"/>
                  </a:cubicBezTo>
                  <a:cubicBezTo>
                    <a:pt x="3" y="547"/>
                    <a:pt x="3" y="604"/>
                    <a:pt x="0" y="659"/>
                  </a:cubicBezTo>
                  <a:lnTo>
                    <a:pt x="13" y="646"/>
                  </a:lnTo>
                  <a:cubicBezTo>
                    <a:pt x="88" y="589"/>
                    <a:pt x="188" y="110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920308" y="3608996"/>
              <a:ext cx="8375" cy="39355"/>
            </a:xfrm>
            <a:custGeom>
              <a:rect b="b" l="l" r="r" t="t"/>
              <a:pathLst>
                <a:path extrusionOk="0" h="1391" w="296">
                  <a:moveTo>
                    <a:pt x="187" y="0"/>
                  </a:moveTo>
                  <a:lnTo>
                    <a:pt x="187" y="0"/>
                  </a:lnTo>
                  <a:cubicBezTo>
                    <a:pt x="203" y="383"/>
                    <a:pt x="168" y="665"/>
                    <a:pt x="75" y="992"/>
                  </a:cubicBezTo>
                  <a:cubicBezTo>
                    <a:pt x="44" y="1101"/>
                    <a:pt x="63" y="1258"/>
                    <a:pt x="2" y="1340"/>
                  </a:cubicBezTo>
                  <a:cubicBezTo>
                    <a:pt x="2" y="1356"/>
                    <a:pt x="2" y="1374"/>
                    <a:pt x="0" y="1390"/>
                  </a:cubicBezTo>
                  <a:lnTo>
                    <a:pt x="14" y="1390"/>
                  </a:lnTo>
                  <a:cubicBezTo>
                    <a:pt x="35" y="1328"/>
                    <a:pt x="82" y="1280"/>
                    <a:pt x="108" y="1225"/>
                  </a:cubicBezTo>
                  <a:cubicBezTo>
                    <a:pt x="187" y="1052"/>
                    <a:pt x="296" y="643"/>
                    <a:pt x="255" y="415"/>
                  </a:cubicBezTo>
                  <a:cubicBezTo>
                    <a:pt x="226" y="251"/>
                    <a:pt x="275" y="99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805698" y="3334029"/>
              <a:ext cx="12675" cy="23681"/>
            </a:xfrm>
            <a:custGeom>
              <a:rect b="b" l="l" r="r" t="t"/>
              <a:pathLst>
                <a:path extrusionOk="0" h="837" w="448">
                  <a:moveTo>
                    <a:pt x="1" y="0"/>
                  </a:moveTo>
                  <a:lnTo>
                    <a:pt x="1" y="0"/>
                  </a:lnTo>
                  <a:cubicBezTo>
                    <a:pt x="31" y="215"/>
                    <a:pt x="295" y="702"/>
                    <a:pt x="436" y="810"/>
                  </a:cubicBezTo>
                  <a:lnTo>
                    <a:pt x="436" y="836"/>
                  </a:lnTo>
                  <a:lnTo>
                    <a:pt x="447" y="836"/>
                  </a:lnTo>
                  <a:cubicBezTo>
                    <a:pt x="444" y="531"/>
                    <a:pt x="268" y="378"/>
                    <a:pt x="139" y="196"/>
                  </a:cubicBezTo>
                  <a:cubicBezTo>
                    <a:pt x="91" y="132"/>
                    <a:pt x="59" y="4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789261" y="3897147"/>
              <a:ext cx="396" cy="707"/>
            </a:xfrm>
            <a:custGeom>
              <a:rect b="b" l="l" r="r" t="t"/>
              <a:pathLst>
                <a:path extrusionOk="0" h="25" w="14">
                  <a:moveTo>
                    <a:pt x="0" y="0"/>
                  </a:moveTo>
                  <a:lnTo>
                    <a:pt x="0" y="25"/>
                  </a:lnTo>
                  <a:lnTo>
                    <a:pt x="13" y="25"/>
                  </a:lnTo>
                  <a:cubicBezTo>
                    <a:pt x="3" y="3"/>
                    <a:pt x="9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759385" y="3770315"/>
              <a:ext cx="13694" cy="53926"/>
            </a:xfrm>
            <a:custGeom>
              <a:rect b="b" l="l" r="r" t="t"/>
              <a:pathLst>
                <a:path extrusionOk="0" h="1906" w="484">
                  <a:moveTo>
                    <a:pt x="1" y="1"/>
                  </a:moveTo>
                  <a:lnTo>
                    <a:pt x="1" y="1"/>
                  </a:lnTo>
                  <a:cubicBezTo>
                    <a:pt x="12" y="181"/>
                    <a:pt x="88" y="376"/>
                    <a:pt x="132" y="546"/>
                  </a:cubicBezTo>
                  <a:lnTo>
                    <a:pt x="257" y="1337"/>
                  </a:lnTo>
                  <a:cubicBezTo>
                    <a:pt x="287" y="1482"/>
                    <a:pt x="207" y="1769"/>
                    <a:pt x="284" y="1881"/>
                  </a:cubicBezTo>
                  <a:cubicBezTo>
                    <a:pt x="287" y="1889"/>
                    <a:pt x="293" y="1898"/>
                    <a:pt x="296" y="1905"/>
                  </a:cubicBezTo>
                  <a:cubicBezTo>
                    <a:pt x="328" y="1897"/>
                    <a:pt x="325" y="1892"/>
                    <a:pt x="350" y="1881"/>
                  </a:cubicBezTo>
                  <a:cubicBezTo>
                    <a:pt x="483" y="1331"/>
                    <a:pt x="308" y="764"/>
                    <a:pt x="149" y="377"/>
                  </a:cubicBezTo>
                  <a:cubicBezTo>
                    <a:pt x="98" y="259"/>
                    <a:pt x="79" y="9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726906" y="4059230"/>
              <a:ext cx="340" cy="1103"/>
            </a:xfrm>
            <a:custGeom>
              <a:rect b="b" l="l" r="r" t="t"/>
              <a:pathLst>
                <a:path extrusionOk="0" h="39" w="12">
                  <a:moveTo>
                    <a:pt x="0" y="1"/>
                  </a:moveTo>
                  <a:lnTo>
                    <a:pt x="0" y="39"/>
                  </a:lnTo>
                  <a:lnTo>
                    <a:pt x="12" y="39"/>
                  </a:lnTo>
                  <a:cubicBezTo>
                    <a:pt x="7" y="14"/>
                    <a:pt x="9" y="1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758706" y="3768504"/>
              <a:ext cx="396" cy="764"/>
            </a:xfrm>
            <a:custGeom>
              <a:rect b="b" l="l" r="r" t="t"/>
              <a:pathLst>
                <a:path extrusionOk="0" h="27" w="14">
                  <a:moveTo>
                    <a:pt x="0" y="1"/>
                  </a:moveTo>
                  <a:lnTo>
                    <a:pt x="0" y="27"/>
                  </a:lnTo>
                  <a:lnTo>
                    <a:pt x="13" y="27"/>
                  </a:lnTo>
                  <a:cubicBezTo>
                    <a:pt x="6" y="5"/>
                    <a:pt x="12" y="1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751010" y="3897826"/>
              <a:ext cx="38732" cy="75965"/>
            </a:xfrm>
            <a:custGeom>
              <a:rect b="b" l="l" r="r" t="t"/>
              <a:pathLst>
                <a:path extrusionOk="0" h="2685" w="1369">
                  <a:moveTo>
                    <a:pt x="1338" y="1"/>
                  </a:moveTo>
                  <a:lnTo>
                    <a:pt x="1338" y="1"/>
                  </a:lnTo>
                  <a:cubicBezTo>
                    <a:pt x="1306" y="172"/>
                    <a:pt x="1146" y="393"/>
                    <a:pt x="1066" y="537"/>
                  </a:cubicBezTo>
                  <a:cubicBezTo>
                    <a:pt x="932" y="784"/>
                    <a:pt x="825" y="1032"/>
                    <a:pt x="688" y="1279"/>
                  </a:cubicBezTo>
                  <a:cubicBezTo>
                    <a:pt x="606" y="1427"/>
                    <a:pt x="505" y="1585"/>
                    <a:pt x="432" y="1738"/>
                  </a:cubicBezTo>
                  <a:cubicBezTo>
                    <a:pt x="327" y="1963"/>
                    <a:pt x="221" y="2186"/>
                    <a:pt x="121" y="2404"/>
                  </a:cubicBezTo>
                  <a:cubicBezTo>
                    <a:pt x="80" y="2493"/>
                    <a:pt x="61" y="2593"/>
                    <a:pt x="0" y="2660"/>
                  </a:cubicBezTo>
                  <a:lnTo>
                    <a:pt x="0" y="2685"/>
                  </a:lnTo>
                  <a:lnTo>
                    <a:pt x="12" y="2685"/>
                  </a:lnTo>
                  <a:cubicBezTo>
                    <a:pt x="182" y="2363"/>
                    <a:pt x="381" y="2048"/>
                    <a:pt x="576" y="1742"/>
                  </a:cubicBezTo>
                  <a:cubicBezTo>
                    <a:pt x="778" y="1424"/>
                    <a:pt x="907" y="1062"/>
                    <a:pt x="1076" y="719"/>
                  </a:cubicBezTo>
                  <a:cubicBezTo>
                    <a:pt x="1156" y="555"/>
                    <a:pt x="1208" y="387"/>
                    <a:pt x="1281" y="206"/>
                  </a:cubicBezTo>
                  <a:cubicBezTo>
                    <a:pt x="1301" y="155"/>
                    <a:pt x="1368" y="57"/>
                    <a:pt x="1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554468" y="4489207"/>
              <a:ext cx="34743" cy="93648"/>
            </a:xfrm>
            <a:custGeom>
              <a:rect b="b" l="l" r="r" t="t"/>
              <a:pathLst>
                <a:path extrusionOk="0" h="3310" w="1228">
                  <a:moveTo>
                    <a:pt x="1196" y="0"/>
                  </a:moveTo>
                  <a:lnTo>
                    <a:pt x="1196" y="0"/>
                  </a:lnTo>
                  <a:cubicBezTo>
                    <a:pt x="1175" y="310"/>
                    <a:pt x="1017" y="570"/>
                    <a:pt x="919" y="820"/>
                  </a:cubicBezTo>
                  <a:cubicBezTo>
                    <a:pt x="719" y="1326"/>
                    <a:pt x="566" y="1848"/>
                    <a:pt x="370" y="2347"/>
                  </a:cubicBezTo>
                  <a:cubicBezTo>
                    <a:pt x="272" y="2597"/>
                    <a:pt x="200" y="2847"/>
                    <a:pt x="95" y="3078"/>
                  </a:cubicBezTo>
                  <a:cubicBezTo>
                    <a:pt x="63" y="3152"/>
                    <a:pt x="51" y="3229"/>
                    <a:pt x="0" y="3283"/>
                  </a:cubicBezTo>
                  <a:lnTo>
                    <a:pt x="0" y="3309"/>
                  </a:lnTo>
                  <a:lnTo>
                    <a:pt x="13" y="3309"/>
                  </a:lnTo>
                  <a:cubicBezTo>
                    <a:pt x="86" y="3173"/>
                    <a:pt x="187" y="3042"/>
                    <a:pt x="268" y="2914"/>
                  </a:cubicBezTo>
                  <a:cubicBezTo>
                    <a:pt x="370" y="2754"/>
                    <a:pt x="448" y="2553"/>
                    <a:pt x="524" y="2376"/>
                  </a:cubicBezTo>
                  <a:cubicBezTo>
                    <a:pt x="732" y="1904"/>
                    <a:pt x="822" y="1387"/>
                    <a:pt x="1008" y="887"/>
                  </a:cubicBezTo>
                  <a:cubicBezTo>
                    <a:pt x="1081" y="694"/>
                    <a:pt x="1130" y="464"/>
                    <a:pt x="1190" y="259"/>
                  </a:cubicBezTo>
                  <a:cubicBezTo>
                    <a:pt x="1206" y="201"/>
                    <a:pt x="1227" y="50"/>
                    <a:pt x="1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759017" y="3769240"/>
              <a:ext cx="396" cy="1103"/>
            </a:xfrm>
            <a:custGeom>
              <a:rect b="b" l="l" r="r" t="t"/>
              <a:pathLst>
                <a:path extrusionOk="0" h="39" w="14">
                  <a:moveTo>
                    <a:pt x="1" y="1"/>
                  </a:moveTo>
                  <a:cubicBezTo>
                    <a:pt x="2" y="14"/>
                    <a:pt x="2" y="26"/>
                    <a:pt x="1" y="39"/>
                  </a:cubicBezTo>
                  <a:lnTo>
                    <a:pt x="14" y="39"/>
                  </a:lnTo>
                  <a:cubicBezTo>
                    <a:pt x="8" y="11"/>
                    <a:pt x="11" y="1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563352" y="3762874"/>
              <a:ext cx="83067" cy="131447"/>
            </a:xfrm>
            <a:custGeom>
              <a:rect b="b" l="l" r="r" t="t"/>
              <a:pathLst>
                <a:path extrusionOk="0" h="4646" w="2936">
                  <a:moveTo>
                    <a:pt x="2476" y="127"/>
                  </a:moveTo>
                  <a:cubicBezTo>
                    <a:pt x="2569" y="127"/>
                    <a:pt x="2692" y="130"/>
                    <a:pt x="2747" y="174"/>
                  </a:cubicBezTo>
                  <a:cubicBezTo>
                    <a:pt x="2760" y="178"/>
                    <a:pt x="2773" y="182"/>
                    <a:pt x="2786" y="188"/>
                  </a:cubicBezTo>
                  <a:cubicBezTo>
                    <a:pt x="2776" y="328"/>
                    <a:pt x="2731" y="425"/>
                    <a:pt x="2699" y="534"/>
                  </a:cubicBezTo>
                  <a:cubicBezTo>
                    <a:pt x="2594" y="874"/>
                    <a:pt x="2535" y="1177"/>
                    <a:pt x="2408" y="1472"/>
                  </a:cubicBezTo>
                  <a:cubicBezTo>
                    <a:pt x="2120" y="2132"/>
                    <a:pt x="1853" y="2783"/>
                    <a:pt x="1475" y="3352"/>
                  </a:cubicBezTo>
                  <a:cubicBezTo>
                    <a:pt x="1421" y="3435"/>
                    <a:pt x="1351" y="3526"/>
                    <a:pt x="1289" y="3606"/>
                  </a:cubicBezTo>
                  <a:cubicBezTo>
                    <a:pt x="1226" y="3660"/>
                    <a:pt x="1165" y="3715"/>
                    <a:pt x="1104" y="3769"/>
                  </a:cubicBezTo>
                  <a:cubicBezTo>
                    <a:pt x="954" y="3961"/>
                    <a:pt x="762" y="4122"/>
                    <a:pt x="591" y="4288"/>
                  </a:cubicBezTo>
                  <a:cubicBezTo>
                    <a:pt x="515" y="4361"/>
                    <a:pt x="448" y="4467"/>
                    <a:pt x="339" y="4502"/>
                  </a:cubicBezTo>
                  <a:cubicBezTo>
                    <a:pt x="326" y="4513"/>
                    <a:pt x="336" y="4508"/>
                    <a:pt x="314" y="4515"/>
                  </a:cubicBezTo>
                  <a:cubicBezTo>
                    <a:pt x="271" y="4419"/>
                    <a:pt x="236" y="4340"/>
                    <a:pt x="243" y="4189"/>
                  </a:cubicBezTo>
                  <a:cubicBezTo>
                    <a:pt x="556" y="3884"/>
                    <a:pt x="797" y="3526"/>
                    <a:pt x="1041" y="3147"/>
                  </a:cubicBezTo>
                  <a:cubicBezTo>
                    <a:pt x="1150" y="2975"/>
                    <a:pt x="1213" y="2793"/>
                    <a:pt x="1325" y="2623"/>
                  </a:cubicBezTo>
                  <a:cubicBezTo>
                    <a:pt x="1595" y="2199"/>
                    <a:pt x="1860" y="1723"/>
                    <a:pt x="2077" y="1257"/>
                  </a:cubicBezTo>
                  <a:cubicBezTo>
                    <a:pt x="2184" y="1027"/>
                    <a:pt x="2260" y="777"/>
                    <a:pt x="2338" y="525"/>
                  </a:cubicBezTo>
                  <a:cubicBezTo>
                    <a:pt x="2379" y="395"/>
                    <a:pt x="2366" y="248"/>
                    <a:pt x="2437" y="153"/>
                  </a:cubicBezTo>
                  <a:cubicBezTo>
                    <a:pt x="2447" y="144"/>
                    <a:pt x="2466" y="137"/>
                    <a:pt x="2476" y="127"/>
                  </a:cubicBezTo>
                  <a:close/>
                  <a:moveTo>
                    <a:pt x="2452" y="1"/>
                  </a:moveTo>
                  <a:cubicBezTo>
                    <a:pt x="2437" y="11"/>
                    <a:pt x="2428" y="9"/>
                    <a:pt x="2398" y="11"/>
                  </a:cubicBezTo>
                  <a:cubicBezTo>
                    <a:pt x="2248" y="163"/>
                    <a:pt x="2333" y="203"/>
                    <a:pt x="2260" y="409"/>
                  </a:cubicBezTo>
                  <a:cubicBezTo>
                    <a:pt x="2174" y="655"/>
                    <a:pt x="2071" y="915"/>
                    <a:pt x="1960" y="1152"/>
                  </a:cubicBezTo>
                  <a:cubicBezTo>
                    <a:pt x="1738" y="1632"/>
                    <a:pt x="1472" y="2122"/>
                    <a:pt x="1193" y="2558"/>
                  </a:cubicBezTo>
                  <a:cubicBezTo>
                    <a:pt x="977" y="2895"/>
                    <a:pt x="828" y="3259"/>
                    <a:pt x="602" y="3579"/>
                  </a:cubicBezTo>
                  <a:cubicBezTo>
                    <a:pt x="538" y="3670"/>
                    <a:pt x="461" y="3757"/>
                    <a:pt x="390" y="3846"/>
                  </a:cubicBezTo>
                  <a:cubicBezTo>
                    <a:pt x="251" y="4022"/>
                    <a:pt x="0" y="4109"/>
                    <a:pt x="144" y="4474"/>
                  </a:cubicBezTo>
                  <a:cubicBezTo>
                    <a:pt x="166" y="4531"/>
                    <a:pt x="214" y="4583"/>
                    <a:pt x="245" y="4633"/>
                  </a:cubicBezTo>
                  <a:cubicBezTo>
                    <a:pt x="267" y="4641"/>
                    <a:pt x="258" y="4637"/>
                    <a:pt x="269" y="4646"/>
                  </a:cubicBezTo>
                  <a:cubicBezTo>
                    <a:pt x="271" y="4646"/>
                    <a:pt x="273" y="4646"/>
                    <a:pt x="275" y="4646"/>
                  </a:cubicBezTo>
                  <a:cubicBezTo>
                    <a:pt x="515" y="4646"/>
                    <a:pt x="600" y="4460"/>
                    <a:pt x="727" y="4346"/>
                  </a:cubicBezTo>
                  <a:cubicBezTo>
                    <a:pt x="787" y="4292"/>
                    <a:pt x="861" y="4266"/>
                    <a:pt x="924" y="4220"/>
                  </a:cubicBezTo>
                  <a:cubicBezTo>
                    <a:pt x="1044" y="4135"/>
                    <a:pt x="1149" y="4007"/>
                    <a:pt x="1242" y="3891"/>
                  </a:cubicBezTo>
                  <a:cubicBezTo>
                    <a:pt x="1300" y="3817"/>
                    <a:pt x="1385" y="3753"/>
                    <a:pt x="1440" y="3674"/>
                  </a:cubicBezTo>
                  <a:cubicBezTo>
                    <a:pt x="1952" y="2982"/>
                    <a:pt x="2353" y="2122"/>
                    <a:pt x="2668" y="1232"/>
                  </a:cubicBezTo>
                  <a:cubicBezTo>
                    <a:pt x="2725" y="1076"/>
                    <a:pt x="2774" y="889"/>
                    <a:pt x="2821" y="719"/>
                  </a:cubicBezTo>
                  <a:cubicBezTo>
                    <a:pt x="2833" y="646"/>
                    <a:pt x="2841" y="573"/>
                    <a:pt x="2853" y="498"/>
                  </a:cubicBezTo>
                  <a:cubicBezTo>
                    <a:pt x="2891" y="379"/>
                    <a:pt x="2936" y="287"/>
                    <a:pt x="2926" y="139"/>
                  </a:cubicBezTo>
                  <a:cubicBezTo>
                    <a:pt x="2905" y="112"/>
                    <a:pt x="2884" y="88"/>
                    <a:pt x="2863" y="60"/>
                  </a:cubicBezTo>
                  <a:cubicBezTo>
                    <a:pt x="2744" y="28"/>
                    <a:pt x="2623" y="1"/>
                    <a:pt x="2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726482" y="4060305"/>
              <a:ext cx="368" cy="764"/>
            </a:xfrm>
            <a:custGeom>
              <a:rect b="b" l="l" r="r" t="t"/>
              <a:pathLst>
                <a:path extrusionOk="0" h="27" w="13">
                  <a:moveTo>
                    <a:pt x="1" y="1"/>
                  </a:moveTo>
                  <a:lnTo>
                    <a:pt x="1" y="27"/>
                  </a:lnTo>
                  <a:lnTo>
                    <a:pt x="12" y="27"/>
                  </a:lnTo>
                  <a:cubicBezTo>
                    <a:pt x="5" y="5"/>
                    <a:pt x="11" y="1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735450" y="4042651"/>
              <a:ext cx="40345" cy="76758"/>
            </a:xfrm>
            <a:custGeom>
              <a:rect b="b" l="l" r="r" t="t"/>
              <a:pathLst>
                <a:path extrusionOk="0" h="2713" w="1426">
                  <a:moveTo>
                    <a:pt x="1404" y="1"/>
                  </a:moveTo>
                  <a:cubicBezTo>
                    <a:pt x="1292" y="159"/>
                    <a:pt x="1142" y="305"/>
                    <a:pt x="1031" y="472"/>
                  </a:cubicBezTo>
                  <a:cubicBezTo>
                    <a:pt x="783" y="849"/>
                    <a:pt x="569" y="1250"/>
                    <a:pt x="371" y="1673"/>
                  </a:cubicBezTo>
                  <a:cubicBezTo>
                    <a:pt x="240" y="1952"/>
                    <a:pt x="5" y="2323"/>
                    <a:pt x="1" y="2712"/>
                  </a:cubicBezTo>
                  <a:cubicBezTo>
                    <a:pt x="47" y="2657"/>
                    <a:pt x="51" y="2564"/>
                    <a:pt x="83" y="2494"/>
                  </a:cubicBezTo>
                  <a:cubicBezTo>
                    <a:pt x="137" y="2377"/>
                    <a:pt x="198" y="2262"/>
                    <a:pt x="259" y="2137"/>
                  </a:cubicBezTo>
                  <a:cubicBezTo>
                    <a:pt x="342" y="1956"/>
                    <a:pt x="459" y="1773"/>
                    <a:pt x="556" y="1600"/>
                  </a:cubicBezTo>
                  <a:cubicBezTo>
                    <a:pt x="732" y="1276"/>
                    <a:pt x="886" y="944"/>
                    <a:pt x="1079" y="641"/>
                  </a:cubicBezTo>
                  <a:cubicBezTo>
                    <a:pt x="1177" y="486"/>
                    <a:pt x="1247" y="327"/>
                    <a:pt x="1335" y="168"/>
                  </a:cubicBezTo>
                  <a:cubicBezTo>
                    <a:pt x="1359" y="124"/>
                    <a:pt x="1425" y="50"/>
                    <a:pt x="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775313" y="4102318"/>
              <a:ext cx="396" cy="764"/>
            </a:xfrm>
            <a:custGeom>
              <a:rect b="b" l="l" r="r" t="t"/>
              <a:pathLst>
                <a:path extrusionOk="0" h="27" w="14">
                  <a:moveTo>
                    <a:pt x="0" y="0"/>
                  </a:moveTo>
                  <a:lnTo>
                    <a:pt x="0" y="26"/>
                  </a:lnTo>
                  <a:lnTo>
                    <a:pt x="13" y="26"/>
                  </a:lnTo>
                  <a:cubicBezTo>
                    <a:pt x="6" y="4"/>
                    <a:pt x="12" y="1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747870" y="4075950"/>
              <a:ext cx="26397" cy="58679"/>
            </a:xfrm>
            <a:custGeom>
              <a:rect b="b" l="l" r="r" t="t"/>
              <a:pathLst>
                <a:path extrusionOk="0" h="2074" w="933">
                  <a:moveTo>
                    <a:pt x="912" y="0"/>
                  </a:moveTo>
                  <a:cubicBezTo>
                    <a:pt x="805" y="169"/>
                    <a:pt x="687" y="340"/>
                    <a:pt x="578" y="510"/>
                  </a:cubicBezTo>
                  <a:cubicBezTo>
                    <a:pt x="425" y="750"/>
                    <a:pt x="332" y="1024"/>
                    <a:pt x="213" y="1291"/>
                  </a:cubicBezTo>
                  <a:cubicBezTo>
                    <a:pt x="113" y="1511"/>
                    <a:pt x="1" y="1755"/>
                    <a:pt x="2" y="2073"/>
                  </a:cubicBezTo>
                  <a:cubicBezTo>
                    <a:pt x="60" y="1998"/>
                    <a:pt x="107" y="1775"/>
                    <a:pt x="153" y="1676"/>
                  </a:cubicBezTo>
                  <a:cubicBezTo>
                    <a:pt x="329" y="1294"/>
                    <a:pt x="511" y="886"/>
                    <a:pt x="707" y="510"/>
                  </a:cubicBezTo>
                  <a:cubicBezTo>
                    <a:pt x="747" y="442"/>
                    <a:pt x="933" y="44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722096" y="3991245"/>
              <a:ext cx="59669" cy="105531"/>
            </a:xfrm>
            <a:custGeom>
              <a:rect b="b" l="l" r="r" t="t"/>
              <a:pathLst>
                <a:path extrusionOk="0" h="3730" w="2109">
                  <a:moveTo>
                    <a:pt x="2084" y="1"/>
                  </a:moveTo>
                  <a:cubicBezTo>
                    <a:pt x="1957" y="187"/>
                    <a:pt x="1784" y="347"/>
                    <a:pt x="1658" y="536"/>
                  </a:cubicBezTo>
                  <a:cubicBezTo>
                    <a:pt x="1284" y="1101"/>
                    <a:pt x="945" y="1707"/>
                    <a:pt x="611" y="2309"/>
                  </a:cubicBezTo>
                  <a:cubicBezTo>
                    <a:pt x="449" y="2600"/>
                    <a:pt x="313" y="2911"/>
                    <a:pt x="179" y="3218"/>
                  </a:cubicBezTo>
                  <a:cubicBezTo>
                    <a:pt x="113" y="3366"/>
                    <a:pt x="95" y="3567"/>
                    <a:pt x="0" y="3692"/>
                  </a:cubicBezTo>
                  <a:lnTo>
                    <a:pt x="0" y="3730"/>
                  </a:lnTo>
                  <a:lnTo>
                    <a:pt x="13" y="3730"/>
                  </a:lnTo>
                  <a:cubicBezTo>
                    <a:pt x="71" y="3538"/>
                    <a:pt x="195" y="3352"/>
                    <a:pt x="297" y="3195"/>
                  </a:cubicBezTo>
                  <a:cubicBezTo>
                    <a:pt x="393" y="3044"/>
                    <a:pt x="461" y="2878"/>
                    <a:pt x="553" y="2734"/>
                  </a:cubicBezTo>
                  <a:cubicBezTo>
                    <a:pt x="622" y="2622"/>
                    <a:pt x="654" y="2501"/>
                    <a:pt x="726" y="2389"/>
                  </a:cubicBezTo>
                  <a:cubicBezTo>
                    <a:pt x="989" y="1976"/>
                    <a:pt x="1185" y="1517"/>
                    <a:pt x="1451" y="1098"/>
                  </a:cubicBezTo>
                  <a:cubicBezTo>
                    <a:pt x="1579" y="895"/>
                    <a:pt x="1692" y="678"/>
                    <a:pt x="1828" y="473"/>
                  </a:cubicBezTo>
                  <a:cubicBezTo>
                    <a:pt x="1924" y="323"/>
                    <a:pt x="2036" y="179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721672" y="4096801"/>
              <a:ext cx="396" cy="1132"/>
            </a:xfrm>
            <a:custGeom>
              <a:rect b="b" l="l" r="r" t="t"/>
              <a:pathLst>
                <a:path extrusionOk="0" h="40" w="14">
                  <a:moveTo>
                    <a:pt x="1" y="0"/>
                  </a:moveTo>
                  <a:lnTo>
                    <a:pt x="1" y="39"/>
                  </a:lnTo>
                  <a:lnTo>
                    <a:pt x="14" y="39"/>
                  </a:lnTo>
                  <a:cubicBezTo>
                    <a:pt x="8" y="12"/>
                    <a:pt x="12" y="1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750586" y="4257866"/>
              <a:ext cx="12053" cy="43627"/>
            </a:xfrm>
            <a:custGeom>
              <a:rect b="b" l="l" r="r" t="t"/>
              <a:pathLst>
                <a:path extrusionOk="0" h="1542" w="426">
                  <a:moveTo>
                    <a:pt x="368" y="1"/>
                  </a:moveTo>
                  <a:lnTo>
                    <a:pt x="368" y="1"/>
                  </a:lnTo>
                  <a:cubicBezTo>
                    <a:pt x="297" y="158"/>
                    <a:pt x="265" y="332"/>
                    <a:pt x="204" y="511"/>
                  </a:cubicBezTo>
                  <a:cubicBezTo>
                    <a:pt x="99" y="805"/>
                    <a:pt x="4" y="1146"/>
                    <a:pt x="1" y="1542"/>
                  </a:cubicBezTo>
                  <a:cubicBezTo>
                    <a:pt x="51" y="1476"/>
                    <a:pt x="51" y="1353"/>
                    <a:pt x="83" y="1273"/>
                  </a:cubicBezTo>
                  <a:cubicBezTo>
                    <a:pt x="191" y="1004"/>
                    <a:pt x="264" y="699"/>
                    <a:pt x="347" y="400"/>
                  </a:cubicBezTo>
                  <a:cubicBezTo>
                    <a:pt x="373" y="307"/>
                    <a:pt x="425" y="66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726114" y="4061041"/>
              <a:ext cx="396" cy="736"/>
            </a:xfrm>
            <a:custGeom>
              <a:rect b="b" l="l" r="r" t="t"/>
              <a:pathLst>
                <a:path extrusionOk="0" h="26" w="14">
                  <a:moveTo>
                    <a:pt x="1" y="1"/>
                  </a:moveTo>
                  <a:lnTo>
                    <a:pt x="1" y="26"/>
                  </a:lnTo>
                  <a:lnTo>
                    <a:pt x="14" y="26"/>
                  </a:lnTo>
                  <a:cubicBezTo>
                    <a:pt x="6" y="4"/>
                    <a:pt x="11" y="1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589720" y="3655932"/>
              <a:ext cx="17711" cy="42156"/>
            </a:xfrm>
            <a:custGeom>
              <a:rect b="b" l="l" r="r" t="t"/>
              <a:pathLst>
                <a:path extrusionOk="0" h="1490" w="626">
                  <a:moveTo>
                    <a:pt x="605" y="0"/>
                  </a:moveTo>
                  <a:lnTo>
                    <a:pt x="605" y="0"/>
                  </a:lnTo>
                  <a:cubicBezTo>
                    <a:pt x="556" y="88"/>
                    <a:pt x="485" y="160"/>
                    <a:pt x="432" y="242"/>
                  </a:cubicBezTo>
                  <a:cubicBezTo>
                    <a:pt x="291" y="463"/>
                    <a:pt x="198" y="749"/>
                    <a:pt x="105" y="1011"/>
                  </a:cubicBezTo>
                  <a:cubicBezTo>
                    <a:pt x="73" y="1104"/>
                    <a:pt x="0" y="1344"/>
                    <a:pt x="70" y="1435"/>
                  </a:cubicBezTo>
                  <a:cubicBezTo>
                    <a:pt x="83" y="1464"/>
                    <a:pt x="92" y="1464"/>
                    <a:pt x="109" y="1489"/>
                  </a:cubicBezTo>
                  <a:cubicBezTo>
                    <a:pt x="157" y="1489"/>
                    <a:pt x="175" y="1486"/>
                    <a:pt x="200" y="1464"/>
                  </a:cubicBezTo>
                  <a:lnTo>
                    <a:pt x="213" y="1464"/>
                  </a:lnTo>
                  <a:cubicBezTo>
                    <a:pt x="200" y="1454"/>
                    <a:pt x="165" y="1444"/>
                    <a:pt x="149" y="1438"/>
                  </a:cubicBezTo>
                  <a:cubicBezTo>
                    <a:pt x="168" y="1273"/>
                    <a:pt x="227" y="1126"/>
                    <a:pt x="274" y="989"/>
                  </a:cubicBezTo>
                  <a:cubicBezTo>
                    <a:pt x="352" y="769"/>
                    <a:pt x="396" y="567"/>
                    <a:pt x="482" y="359"/>
                  </a:cubicBezTo>
                  <a:cubicBezTo>
                    <a:pt x="509" y="294"/>
                    <a:pt x="626" y="47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801766" y="4700914"/>
              <a:ext cx="8997" cy="12251"/>
            </a:xfrm>
            <a:custGeom>
              <a:rect b="b" l="l" r="r" t="t"/>
              <a:pathLst>
                <a:path extrusionOk="0" h="433" w="318">
                  <a:moveTo>
                    <a:pt x="317" y="1"/>
                  </a:moveTo>
                  <a:cubicBezTo>
                    <a:pt x="247" y="46"/>
                    <a:pt x="41" y="258"/>
                    <a:pt x="15" y="342"/>
                  </a:cubicBezTo>
                  <a:cubicBezTo>
                    <a:pt x="0" y="363"/>
                    <a:pt x="0" y="395"/>
                    <a:pt x="0" y="432"/>
                  </a:cubicBezTo>
                  <a:cubicBezTo>
                    <a:pt x="207" y="432"/>
                    <a:pt x="223" y="149"/>
                    <a:pt x="317" y="25"/>
                  </a:cubicBezTo>
                  <a:lnTo>
                    <a:pt x="3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667578" y="3225417"/>
              <a:ext cx="396" cy="736"/>
            </a:xfrm>
            <a:custGeom>
              <a:rect b="b" l="l" r="r" t="t"/>
              <a:pathLst>
                <a:path extrusionOk="0" h="26" w="14">
                  <a:moveTo>
                    <a:pt x="1" y="1"/>
                  </a:moveTo>
                  <a:lnTo>
                    <a:pt x="1" y="26"/>
                  </a:lnTo>
                  <a:lnTo>
                    <a:pt x="14" y="26"/>
                  </a:lnTo>
                  <a:cubicBezTo>
                    <a:pt x="6" y="4"/>
                    <a:pt x="12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655611" y="3151264"/>
              <a:ext cx="5715" cy="9648"/>
            </a:xfrm>
            <a:custGeom>
              <a:rect b="b" l="l" r="r" t="t"/>
              <a:pathLst>
                <a:path extrusionOk="0" h="341" w="202">
                  <a:moveTo>
                    <a:pt x="1" y="1"/>
                  </a:moveTo>
                  <a:lnTo>
                    <a:pt x="1" y="1"/>
                  </a:lnTo>
                  <a:cubicBezTo>
                    <a:pt x="28" y="108"/>
                    <a:pt x="115" y="254"/>
                    <a:pt x="188" y="328"/>
                  </a:cubicBezTo>
                  <a:lnTo>
                    <a:pt x="188" y="341"/>
                  </a:lnTo>
                  <a:lnTo>
                    <a:pt x="201" y="341"/>
                  </a:lnTo>
                  <a:cubicBezTo>
                    <a:pt x="174" y="232"/>
                    <a:pt x="81" y="6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656262" y="3206150"/>
              <a:ext cx="11317" cy="19211"/>
            </a:xfrm>
            <a:custGeom>
              <a:rect b="b" l="l" r="r" t="t"/>
              <a:pathLst>
                <a:path extrusionOk="0" h="679" w="400">
                  <a:moveTo>
                    <a:pt x="1" y="0"/>
                  </a:moveTo>
                  <a:lnTo>
                    <a:pt x="1" y="0"/>
                  </a:lnTo>
                  <a:cubicBezTo>
                    <a:pt x="76" y="154"/>
                    <a:pt x="143" y="336"/>
                    <a:pt x="236" y="483"/>
                  </a:cubicBezTo>
                  <a:cubicBezTo>
                    <a:pt x="280" y="551"/>
                    <a:pt x="347" y="606"/>
                    <a:pt x="386" y="679"/>
                  </a:cubicBezTo>
                  <a:lnTo>
                    <a:pt x="399" y="679"/>
                  </a:lnTo>
                  <a:cubicBezTo>
                    <a:pt x="356" y="459"/>
                    <a:pt x="200" y="6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686675" y="3256141"/>
              <a:ext cx="396" cy="1103"/>
            </a:xfrm>
            <a:custGeom>
              <a:rect b="b" l="l" r="r" t="t"/>
              <a:pathLst>
                <a:path extrusionOk="0" h="39" w="14">
                  <a:moveTo>
                    <a:pt x="0" y="1"/>
                  </a:moveTo>
                  <a:lnTo>
                    <a:pt x="0" y="39"/>
                  </a:lnTo>
                  <a:lnTo>
                    <a:pt x="13" y="39"/>
                  </a:lnTo>
                  <a:cubicBezTo>
                    <a:pt x="8" y="13"/>
                    <a:pt x="12" y="1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646303" y="3137826"/>
              <a:ext cx="7413" cy="18928"/>
            </a:xfrm>
            <a:custGeom>
              <a:rect b="b" l="l" r="r" t="t"/>
              <a:pathLst>
                <a:path extrusionOk="0" h="669" w="262">
                  <a:moveTo>
                    <a:pt x="4" y="3"/>
                  </a:moveTo>
                  <a:cubicBezTo>
                    <a:pt x="1" y="330"/>
                    <a:pt x="132" y="470"/>
                    <a:pt x="248" y="669"/>
                  </a:cubicBezTo>
                  <a:lnTo>
                    <a:pt x="261" y="669"/>
                  </a:lnTo>
                  <a:cubicBezTo>
                    <a:pt x="221" y="535"/>
                    <a:pt x="152" y="394"/>
                    <a:pt x="101" y="265"/>
                  </a:cubicBezTo>
                  <a:cubicBezTo>
                    <a:pt x="72" y="185"/>
                    <a:pt x="75" y="95"/>
                    <a:pt x="30" y="31"/>
                  </a:cubicBezTo>
                  <a:cubicBezTo>
                    <a:pt x="14" y="0"/>
                    <a:pt x="36" y="22"/>
                    <a:pt x="4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673548" y="3100452"/>
              <a:ext cx="764" cy="424"/>
            </a:xfrm>
            <a:custGeom>
              <a:rect b="b" l="l" r="r" t="t"/>
              <a:pathLst>
                <a:path extrusionOk="0" h="15" w="27">
                  <a:moveTo>
                    <a:pt x="0" y="1"/>
                  </a:moveTo>
                  <a:cubicBezTo>
                    <a:pt x="14" y="13"/>
                    <a:pt x="5" y="7"/>
                    <a:pt x="27" y="14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665852" y="3207423"/>
              <a:ext cx="20880" cy="48748"/>
            </a:xfrm>
            <a:custGeom>
              <a:rect b="b" l="l" r="r" t="t"/>
              <a:pathLst>
                <a:path extrusionOk="0" h="1723" w="738">
                  <a:moveTo>
                    <a:pt x="1" y="0"/>
                  </a:moveTo>
                  <a:lnTo>
                    <a:pt x="1" y="0"/>
                  </a:lnTo>
                  <a:cubicBezTo>
                    <a:pt x="159" y="350"/>
                    <a:pt x="320" y="699"/>
                    <a:pt x="467" y="1059"/>
                  </a:cubicBezTo>
                  <a:cubicBezTo>
                    <a:pt x="539" y="1230"/>
                    <a:pt x="610" y="1393"/>
                    <a:pt x="677" y="1554"/>
                  </a:cubicBezTo>
                  <a:cubicBezTo>
                    <a:pt x="698" y="1607"/>
                    <a:pt x="697" y="1656"/>
                    <a:pt x="726" y="1698"/>
                  </a:cubicBezTo>
                  <a:lnTo>
                    <a:pt x="726" y="1723"/>
                  </a:lnTo>
                  <a:lnTo>
                    <a:pt x="738" y="1723"/>
                  </a:lnTo>
                  <a:cubicBezTo>
                    <a:pt x="722" y="1250"/>
                    <a:pt x="491" y="717"/>
                    <a:pt x="302" y="394"/>
                  </a:cubicBezTo>
                  <a:cubicBezTo>
                    <a:pt x="222" y="260"/>
                    <a:pt x="153" y="6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659657" y="3084835"/>
              <a:ext cx="8686" cy="3848"/>
            </a:xfrm>
            <a:custGeom>
              <a:rect b="b" l="l" r="r" t="t"/>
              <a:pathLst>
                <a:path extrusionOk="0" h="136" w="307">
                  <a:moveTo>
                    <a:pt x="65" y="0"/>
                  </a:moveTo>
                  <a:cubicBezTo>
                    <a:pt x="51" y="15"/>
                    <a:pt x="29" y="24"/>
                    <a:pt x="12" y="38"/>
                  </a:cubicBezTo>
                  <a:lnTo>
                    <a:pt x="0" y="38"/>
                  </a:lnTo>
                  <a:cubicBezTo>
                    <a:pt x="31" y="95"/>
                    <a:pt x="128" y="95"/>
                    <a:pt x="177" y="133"/>
                  </a:cubicBezTo>
                  <a:cubicBezTo>
                    <a:pt x="221" y="133"/>
                    <a:pt x="265" y="136"/>
                    <a:pt x="307" y="136"/>
                  </a:cubicBezTo>
                  <a:cubicBezTo>
                    <a:pt x="281" y="101"/>
                    <a:pt x="256" y="64"/>
                    <a:pt x="233" y="30"/>
                  </a:cubicBezTo>
                  <a:cubicBezTo>
                    <a:pt x="177" y="15"/>
                    <a:pt x="141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659430" y="3100707"/>
              <a:ext cx="14090" cy="10440"/>
            </a:xfrm>
            <a:custGeom>
              <a:rect b="b" l="l" r="r" t="t"/>
              <a:pathLst>
                <a:path extrusionOk="0" h="369" w="498">
                  <a:moveTo>
                    <a:pt x="460" y="1"/>
                  </a:moveTo>
                  <a:cubicBezTo>
                    <a:pt x="403" y="43"/>
                    <a:pt x="315" y="37"/>
                    <a:pt x="251" y="73"/>
                  </a:cubicBezTo>
                  <a:cubicBezTo>
                    <a:pt x="148" y="136"/>
                    <a:pt x="88" y="238"/>
                    <a:pt x="2" y="318"/>
                  </a:cubicBezTo>
                  <a:cubicBezTo>
                    <a:pt x="2" y="334"/>
                    <a:pt x="2" y="351"/>
                    <a:pt x="1" y="369"/>
                  </a:cubicBezTo>
                  <a:cubicBezTo>
                    <a:pt x="30" y="357"/>
                    <a:pt x="447" y="47"/>
                    <a:pt x="473" y="15"/>
                  </a:cubicBezTo>
                  <a:lnTo>
                    <a:pt x="498" y="15"/>
                  </a:lnTo>
                  <a:cubicBezTo>
                    <a:pt x="483" y="5"/>
                    <a:pt x="486" y="7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745069" y="3088541"/>
              <a:ext cx="6988" cy="3650"/>
            </a:xfrm>
            <a:custGeom>
              <a:rect b="b" l="l" r="r" t="t"/>
              <a:pathLst>
                <a:path extrusionOk="0" h="129" w="247">
                  <a:moveTo>
                    <a:pt x="94" y="0"/>
                  </a:moveTo>
                  <a:cubicBezTo>
                    <a:pt x="63" y="29"/>
                    <a:pt x="31" y="58"/>
                    <a:pt x="1" y="89"/>
                  </a:cubicBezTo>
                  <a:lnTo>
                    <a:pt x="1" y="128"/>
                  </a:lnTo>
                  <a:cubicBezTo>
                    <a:pt x="31" y="114"/>
                    <a:pt x="99" y="87"/>
                    <a:pt x="160" y="87"/>
                  </a:cubicBezTo>
                  <a:cubicBezTo>
                    <a:pt x="187" y="87"/>
                    <a:pt x="213" y="93"/>
                    <a:pt x="233" y="108"/>
                  </a:cubicBezTo>
                  <a:lnTo>
                    <a:pt x="246" y="108"/>
                  </a:lnTo>
                  <a:cubicBezTo>
                    <a:pt x="238" y="70"/>
                    <a:pt x="223" y="48"/>
                    <a:pt x="210" y="16"/>
                  </a:cubicBezTo>
                  <a:cubicBezTo>
                    <a:pt x="174" y="8"/>
                    <a:pt x="14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634194" y="3024404"/>
              <a:ext cx="10185" cy="3084"/>
            </a:xfrm>
            <a:custGeom>
              <a:rect b="b" l="l" r="r" t="t"/>
              <a:pathLst>
                <a:path extrusionOk="0" h="109" w="360">
                  <a:moveTo>
                    <a:pt x="156" y="1"/>
                  </a:moveTo>
                  <a:cubicBezTo>
                    <a:pt x="118" y="27"/>
                    <a:pt x="60" y="23"/>
                    <a:pt x="25" y="50"/>
                  </a:cubicBezTo>
                  <a:lnTo>
                    <a:pt x="0" y="50"/>
                  </a:lnTo>
                  <a:cubicBezTo>
                    <a:pt x="80" y="102"/>
                    <a:pt x="240" y="57"/>
                    <a:pt x="321" y="108"/>
                  </a:cubicBezTo>
                  <a:lnTo>
                    <a:pt x="359" y="108"/>
                  </a:lnTo>
                  <a:cubicBezTo>
                    <a:pt x="337" y="71"/>
                    <a:pt x="307" y="43"/>
                    <a:pt x="260" y="28"/>
                  </a:cubicBezTo>
                  <a:cubicBezTo>
                    <a:pt x="239" y="12"/>
                    <a:pt x="192" y="5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658893" y="3033344"/>
              <a:ext cx="15023" cy="1980"/>
            </a:xfrm>
            <a:custGeom>
              <a:rect b="b" l="l" r="r" t="t"/>
              <a:pathLst>
                <a:path extrusionOk="0" h="70" w="531">
                  <a:moveTo>
                    <a:pt x="170" y="0"/>
                  </a:moveTo>
                  <a:cubicBezTo>
                    <a:pt x="130" y="25"/>
                    <a:pt x="65" y="22"/>
                    <a:pt x="27" y="48"/>
                  </a:cubicBezTo>
                  <a:lnTo>
                    <a:pt x="1" y="48"/>
                  </a:lnTo>
                  <a:cubicBezTo>
                    <a:pt x="25" y="65"/>
                    <a:pt x="106" y="70"/>
                    <a:pt x="198" y="70"/>
                  </a:cubicBezTo>
                  <a:cubicBezTo>
                    <a:pt x="329" y="70"/>
                    <a:pt x="483" y="60"/>
                    <a:pt x="530" y="60"/>
                  </a:cubicBezTo>
                  <a:cubicBezTo>
                    <a:pt x="459" y="0"/>
                    <a:pt x="297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651452" y="3023329"/>
              <a:ext cx="19437" cy="2829"/>
            </a:xfrm>
            <a:custGeom>
              <a:rect b="b" l="l" r="r" t="t"/>
              <a:pathLst>
                <a:path extrusionOk="0" h="100" w="687">
                  <a:moveTo>
                    <a:pt x="318" y="0"/>
                  </a:moveTo>
                  <a:cubicBezTo>
                    <a:pt x="284" y="0"/>
                    <a:pt x="250" y="1"/>
                    <a:pt x="220" y="1"/>
                  </a:cubicBezTo>
                  <a:cubicBezTo>
                    <a:pt x="164" y="36"/>
                    <a:pt x="76" y="24"/>
                    <a:pt x="25" y="61"/>
                  </a:cubicBezTo>
                  <a:cubicBezTo>
                    <a:pt x="17" y="65"/>
                    <a:pt x="8" y="71"/>
                    <a:pt x="1" y="74"/>
                  </a:cubicBezTo>
                  <a:lnTo>
                    <a:pt x="1" y="100"/>
                  </a:lnTo>
                  <a:cubicBezTo>
                    <a:pt x="111" y="87"/>
                    <a:pt x="246" y="65"/>
                    <a:pt x="364" y="43"/>
                  </a:cubicBezTo>
                  <a:cubicBezTo>
                    <a:pt x="472" y="50"/>
                    <a:pt x="578" y="55"/>
                    <a:pt x="687" y="63"/>
                  </a:cubicBezTo>
                  <a:cubicBezTo>
                    <a:pt x="614" y="8"/>
                    <a:pt x="456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680196" y="3163741"/>
              <a:ext cx="61140" cy="28943"/>
            </a:xfrm>
            <a:custGeom>
              <a:rect b="b" l="l" r="r" t="t"/>
              <a:pathLst>
                <a:path extrusionOk="0" h="1023" w="2161">
                  <a:moveTo>
                    <a:pt x="2121" y="0"/>
                  </a:moveTo>
                  <a:cubicBezTo>
                    <a:pt x="2077" y="38"/>
                    <a:pt x="2007" y="45"/>
                    <a:pt x="1952" y="73"/>
                  </a:cubicBezTo>
                  <a:cubicBezTo>
                    <a:pt x="1682" y="205"/>
                    <a:pt x="1296" y="258"/>
                    <a:pt x="903" y="258"/>
                  </a:cubicBezTo>
                  <a:cubicBezTo>
                    <a:pt x="660" y="258"/>
                    <a:pt x="414" y="237"/>
                    <a:pt x="191" y="204"/>
                  </a:cubicBezTo>
                  <a:cubicBezTo>
                    <a:pt x="209" y="153"/>
                    <a:pt x="242" y="125"/>
                    <a:pt x="284" y="102"/>
                  </a:cubicBezTo>
                  <a:lnTo>
                    <a:pt x="284" y="89"/>
                  </a:lnTo>
                  <a:cubicBezTo>
                    <a:pt x="78" y="127"/>
                    <a:pt x="1" y="221"/>
                    <a:pt x="17" y="458"/>
                  </a:cubicBezTo>
                  <a:cubicBezTo>
                    <a:pt x="55" y="412"/>
                    <a:pt x="59" y="334"/>
                    <a:pt x="98" y="292"/>
                  </a:cubicBezTo>
                  <a:cubicBezTo>
                    <a:pt x="129" y="300"/>
                    <a:pt x="350" y="643"/>
                    <a:pt x="401" y="712"/>
                  </a:cubicBezTo>
                  <a:cubicBezTo>
                    <a:pt x="482" y="824"/>
                    <a:pt x="626" y="928"/>
                    <a:pt x="769" y="979"/>
                  </a:cubicBezTo>
                  <a:cubicBezTo>
                    <a:pt x="855" y="1009"/>
                    <a:pt x="968" y="1022"/>
                    <a:pt x="1091" y="1022"/>
                  </a:cubicBezTo>
                  <a:cubicBezTo>
                    <a:pt x="1435" y="1022"/>
                    <a:pt x="1853" y="916"/>
                    <a:pt x="1949" y="785"/>
                  </a:cubicBezTo>
                  <a:cubicBezTo>
                    <a:pt x="2090" y="596"/>
                    <a:pt x="2012" y="192"/>
                    <a:pt x="2160" y="15"/>
                  </a:cubicBezTo>
                  <a:cubicBezTo>
                    <a:pt x="2145" y="3"/>
                    <a:pt x="2148" y="4"/>
                    <a:pt x="2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685883" y="3167560"/>
              <a:ext cx="51379" cy="22804"/>
            </a:xfrm>
            <a:custGeom>
              <a:rect b="b" l="l" r="r" t="t"/>
              <a:pathLst>
                <a:path extrusionOk="0" h="806" w="1816">
                  <a:moveTo>
                    <a:pt x="1801" y="0"/>
                  </a:moveTo>
                  <a:cubicBezTo>
                    <a:pt x="1620" y="154"/>
                    <a:pt x="1120" y="210"/>
                    <a:pt x="774" y="210"/>
                  </a:cubicBezTo>
                  <a:cubicBezTo>
                    <a:pt x="761" y="210"/>
                    <a:pt x="748" y="210"/>
                    <a:pt x="735" y="210"/>
                  </a:cubicBezTo>
                  <a:cubicBezTo>
                    <a:pt x="658" y="210"/>
                    <a:pt x="565" y="227"/>
                    <a:pt x="474" y="227"/>
                  </a:cubicBezTo>
                  <a:cubicBezTo>
                    <a:pt x="435" y="227"/>
                    <a:pt x="398" y="224"/>
                    <a:pt x="361" y="215"/>
                  </a:cubicBezTo>
                  <a:cubicBezTo>
                    <a:pt x="238" y="186"/>
                    <a:pt x="113" y="157"/>
                    <a:pt x="1" y="130"/>
                  </a:cubicBezTo>
                  <a:lnTo>
                    <a:pt x="1" y="156"/>
                  </a:lnTo>
                  <a:cubicBezTo>
                    <a:pt x="73" y="208"/>
                    <a:pt x="85" y="310"/>
                    <a:pt x="152" y="367"/>
                  </a:cubicBezTo>
                  <a:cubicBezTo>
                    <a:pt x="281" y="470"/>
                    <a:pt x="568" y="454"/>
                    <a:pt x="796" y="457"/>
                  </a:cubicBezTo>
                  <a:lnTo>
                    <a:pt x="796" y="470"/>
                  </a:lnTo>
                  <a:lnTo>
                    <a:pt x="783" y="470"/>
                  </a:lnTo>
                  <a:cubicBezTo>
                    <a:pt x="728" y="514"/>
                    <a:pt x="626" y="532"/>
                    <a:pt x="520" y="532"/>
                  </a:cubicBezTo>
                  <a:cubicBezTo>
                    <a:pt x="415" y="532"/>
                    <a:pt x="307" y="514"/>
                    <a:pt x="239" y="484"/>
                  </a:cubicBezTo>
                  <a:lnTo>
                    <a:pt x="239" y="498"/>
                  </a:lnTo>
                  <a:cubicBezTo>
                    <a:pt x="348" y="608"/>
                    <a:pt x="441" y="719"/>
                    <a:pt x="608" y="777"/>
                  </a:cubicBezTo>
                  <a:cubicBezTo>
                    <a:pt x="667" y="797"/>
                    <a:pt x="748" y="805"/>
                    <a:pt x="841" y="805"/>
                  </a:cubicBezTo>
                  <a:cubicBezTo>
                    <a:pt x="1127" y="805"/>
                    <a:pt x="1515" y="723"/>
                    <a:pt x="1619" y="657"/>
                  </a:cubicBezTo>
                  <a:cubicBezTo>
                    <a:pt x="1766" y="564"/>
                    <a:pt x="1708" y="399"/>
                    <a:pt x="1758" y="195"/>
                  </a:cubicBezTo>
                  <a:cubicBezTo>
                    <a:pt x="1770" y="151"/>
                    <a:pt x="1815" y="19"/>
                    <a:pt x="1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720484" y="3102489"/>
              <a:ext cx="29679" cy="16976"/>
            </a:xfrm>
            <a:custGeom>
              <a:rect b="b" l="l" r="r" t="t"/>
              <a:pathLst>
                <a:path extrusionOk="0" h="600" w="1049">
                  <a:moveTo>
                    <a:pt x="741" y="144"/>
                  </a:moveTo>
                  <a:cubicBezTo>
                    <a:pt x="766" y="144"/>
                    <a:pt x="802" y="149"/>
                    <a:pt x="819" y="162"/>
                  </a:cubicBezTo>
                  <a:cubicBezTo>
                    <a:pt x="868" y="167"/>
                    <a:pt x="867" y="173"/>
                    <a:pt x="896" y="189"/>
                  </a:cubicBezTo>
                  <a:cubicBezTo>
                    <a:pt x="908" y="249"/>
                    <a:pt x="915" y="338"/>
                    <a:pt x="879" y="381"/>
                  </a:cubicBezTo>
                  <a:cubicBezTo>
                    <a:pt x="854" y="416"/>
                    <a:pt x="820" y="417"/>
                    <a:pt x="787" y="444"/>
                  </a:cubicBezTo>
                  <a:lnTo>
                    <a:pt x="748" y="444"/>
                  </a:lnTo>
                  <a:cubicBezTo>
                    <a:pt x="775" y="415"/>
                    <a:pt x="801" y="384"/>
                    <a:pt x="828" y="355"/>
                  </a:cubicBezTo>
                  <a:cubicBezTo>
                    <a:pt x="826" y="300"/>
                    <a:pt x="819" y="285"/>
                    <a:pt x="804" y="250"/>
                  </a:cubicBezTo>
                  <a:cubicBezTo>
                    <a:pt x="772" y="236"/>
                    <a:pt x="751" y="227"/>
                    <a:pt x="701" y="224"/>
                  </a:cubicBezTo>
                  <a:cubicBezTo>
                    <a:pt x="703" y="189"/>
                    <a:pt x="703" y="166"/>
                    <a:pt x="716" y="147"/>
                  </a:cubicBezTo>
                  <a:cubicBezTo>
                    <a:pt x="721" y="145"/>
                    <a:pt x="730" y="144"/>
                    <a:pt x="741" y="144"/>
                  </a:cubicBezTo>
                  <a:close/>
                  <a:moveTo>
                    <a:pt x="428" y="205"/>
                  </a:moveTo>
                  <a:cubicBezTo>
                    <a:pt x="423" y="335"/>
                    <a:pt x="485" y="410"/>
                    <a:pt x="579" y="442"/>
                  </a:cubicBezTo>
                  <a:cubicBezTo>
                    <a:pt x="557" y="455"/>
                    <a:pt x="529" y="461"/>
                    <a:pt x="498" y="461"/>
                  </a:cubicBezTo>
                  <a:cubicBezTo>
                    <a:pt x="390" y="461"/>
                    <a:pt x="243" y="398"/>
                    <a:pt x="154" y="394"/>
                  </a:cubicBezTo>
                  <a:lnTo>
                    <a:pt x="154" y="381"/>
                  </a:lnTo>
                  <a:cubicBezTo>
                    <a:pt x="205" y="365"/>
                    <a:pt x="370" y="246"/>
                    <a:pt x="403" y="205"/>
                  </a:cubicBezTo>
                  <a:close/>
                  <a:moveTo>
                    <a:pt x="548" y="0"/>
                  </a:moveTo>
                  <a:cubicBezTo>
                    <a:pt x="482" y="25"/>
                    <a:pt x="412" y="51"/>
                    <a:pt x="343" y="74"/>
                  </a:cubicBezTo>
                  <a:cubicBezTo>
                    <a:pt x="259" y="124"/>
                    <a:pt x="214" y="202"/>
                    <a:pt x="144" y="263"/>
                  </a:cubicBezTo>
                  <a:lnTo>
                    <a:pt x="144" y="288"/>
                  </a:lnTo>
                  <a:lnTo>
                    <a:pt x="133" y="288"/>
                  </a:lnTo>
                  <a:cubicBezTo>
                    <a:pt x="133" y="247"/>
                    <a:pt x="130" y="196"/>
                    <a:pt x="146" y="173"/>
                  </a:cubicBezTo>
                  <a:lnTo>
                    <a:pt x="146" y="147"/>
                  </a:lnTo>
                  <a:lnTo>
                    <a:pt x="121" y="147"/>
                  </a:lnTo>
                  <a:cubicBezTo>
                    <a:pt x="92" y="231"/>
                    <a:pt x="0" y="326"/>
                    <a:pt x="37" y="468"/>
                  </a:cubicBezTo>
                  <a:cubicBezTo>
                    <a:pt x="48" y="515"/>
                    <a:pt x="77" y="541"/>
                    <a:pt x="86" y="599"/>
                  </a:cubicBezTo>
                  <a:cubicBezTo>
                    <a:pt x="101" y="577"/>
                    <a:pt x="90" y="545"/>
                    <a:pt x="101" y="509"/>
                  </a:cubicBezTo>
                  <a:cubicBezTo>
                    <a:pt x="109" y="480"/>
                    <a:pt x="140" y="457"/>
                    <a:pt x="153" y="432"/>
                  </a:cubicBezTo>
                  <a:cubicBezTo>
                    <a:pt x="228" y="442"/>
                    <a:pt x="499" y="524"/>
                    <a:pt x="680" y="524"/>
                  </a:cubicBezTo>
                  <a:cubicBezTo>
                    <a:pt x="735" y="524"/>
                    <a:pt x="781" y="517"/>
                    <a:pt x="812" y="497"/>
                  </a:cubicBezTo>
                  <a:cubicBezTo>
                    <a:pt x="899" y="495"/>
                    <a:pt x="1031" y="335"/>
                    <a:pt x="958" y="228"/>
                  </a:cubicBezTo>
                  <a:lnTo>
                    <a:pt x="958" y="191"/>
                  </a:lnTo>
                  <a:cubicBezTo>
                    <a:pt x="982" y="204"/>
                    <a:pt x="1006" y="212"/>
                    <a:pt x="1022" y="231"/>
                  </a:cubicBezTo>
                  <a:lnTo>
                    <a:pt x="1049" y="231"/>
                  </a:lnTo>
                  <a:lnTo>
                    <a:pt x="1049" y="218"/>
                  </a:lnTo>
                  <a:cubicBezTo>
                    <a:pt x="873" y="95"/>
                    <a:pt x="877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711346" y="3194381"/>
              <a:ext cx="14684" cy="2801"/>
            </a:xfrm>
            <a:custGeom>
              <a:rect b="b" l="l" r="r" t="t"/>
              <a:pathLst>
                <a:path extrusionOk="0" h="99" w="519">
                  <a:moveTo>
                    <a:pt x="480" y="0"/>
                  </a:moveTo>
                  <a:cubicBezTo>
                    <a:pt x="429" y="34"/>
                    <a:pt x="75" y="54"/>
                    <a:pt x="1" y="55"/>
                  </a:cubicBezTo>
                  <a:lnTo>
                    <a:pt x="1" y="82"/>
                  </a:lnTo>
                  <a:cubicBezTo>
                    <a:pt x="65" y="92"/>
                    <a:pt x="131" y="99"/>
                    <a:pt x="195" y="99"/>
                  </a:cubicBezTo>
                  <a:cubicBezTo>
                    <a:pt x="308" y="99"/>
                    <a:pt x="413" y="77"/>
                    <a:pt x="493" y="15"/>
                  </a:cubicBezTo>
                  <a:lnTo>
                    <a:pt x="518" y="15"/>
                  </a:lnTo>
                  <a:cubicBezTo>
                    <a:pt x="504" y="3"/>
                    <a:pt x="508" y="5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658666" y="3103508"/>
              <a:ext cx="34771" cy="12958"/>
            </a:xfrm>
            <a:custGeom>
              <a:rect b="b" l="l" r="r" t="t"/>
              <a:pathLst>
                <a:path extrusionOk="0" h="458" w="1229">
                  <a:moveTo>
                    <a:pt x="588" y="102"/>
                  </a:moveTo>
                  <a:cubicBezTo>
                    <a:pt x="612" y="102"/>
                    <a:pt x="638" y="104"/>
                    <a:pt x="665" y="104"/>
                  </a:cubicBezTo>
                  <a:cubicBezTo>
                    <a:pt x="640" y="197"/>
                    <a:pt x="624" y="304"/>
                    <a:pt x="698" y="364"/>
                  </a:cubicBezTo>
                  <a:lnTo>
                    <a:pt x="698" y="374"/>
                  </a:lnTo>
                  <a:cubicBezTo>
                    <a:pt x="608" y="368"/>
                    <a:pt x="391" y="302"/>
                    <a:pt x="278" y="302"/>
                  </a:cubicBezTo>
                  <a:cubicBezTo>
                    <a:pt x="253" y="302"/>
                    <a:pt x="233" y="306"/>
                    <a:pt x="221" y="313"/>
                  </a:cubicBezTo>
                  <a:lnTo>
                    <a:pt x="183" y="313"/>
                  </a:lnTo>
                  <a:lnTo>
                    <a:pt x="183" y="300"/>
                  </a:lnTo>
                  <a:cubicBezTo>
                    <a:pt x="275" y="277"/>
                    <a:pt x="335" y="217"/>
                    <a:pt x="406" y="176"/>
                  </a:cubicBezTo>
                  <a:cubicBezTo>
                    <a:pt x="464" y="144"/>
                    <a:pt x="534" y="140"/>
                    <a:pt x="588" y="102"/>
                  </a:cubicBezTo>
                  <a:close/>
                  <a:moveTo>
                    <a:pt x="963" y="147"/>
                  </a:moveTo>
                  <a:lnTo>
                    <a:pt x="963" y="147"/>
                  </a:lnTo>
                  <a:cubicBezTo>
                    <a:pt x="1009" y="175"/>
                    <a:pt x="1054" y="203"/>
                    <a:pt x="1101" y="227"/>
                  </a:cubicBezTo>
                  <a:cubicBezTo>
                    <a:pt x="1089" y="306"/>
                    <a:pt x="1054" y="328"/>
                    <a:pt x="1021" y="380"/>
                  </a:cubicBezTo>
                  <a:lnTo>
                    <a:pt x="983" y="380"/>
                  </a:lnTo>
                  <a:cubicBezTo>
                    <a:pt x="992" y="364"/>
                    <a:pt x="998" y="352"/>
                    <a:pt x="1011" y="342"/>
                  </a:cubicBezTo>
                  <a:cubicBezTo>
                    <a:pt x="1009" y="233"/>
                    <a:pt x="967" y="243"/>
                    <a:pt x="963" y="147"/>
                  </a:cubicBezTo>
                  <a:close/>
                  <a:moveTo>
                    <a:pt x="712" y="1"/>
                  </a:moveTo>
                  <a:cubicBezTo>
                    <a:pt x="710" y="1"/>
                    <a:pt x="708" y="1"/>
                    <a:pt x="707" y="1"/>
                  </a:cubicBezTo>
                  <a:cubicBezTo>
                    <a:pt x="635" y="44"/>
                    <a:pt x="457" y="33"/>
                    <a:pt x="369" y="83"/>
                  </a:cubicBezTo>
                  <a:cubicBezTo>
                    <a:pt x="221" y="169"/>
                    <a:pt x="138" y="326"/>
                    <a:pt x="0" y="413"/>
                  </a:cubicBezTo>
                  <a:lnTo>
                    <a:pt x="0" y="438"/>
                  </a:lnTo>
                  <a:cubicBezTo>
                    <a:pt x="52" y="418"/>
                    <a:pt x="103" y="399"/>
                    <a:pt x="156" y="377"/>
                  </a:cubicBezTo>
                  <a:cubicBezTo>
                    <a:pt x="178" y="372"/>
                    <a:pt x="200" y="369"/>
                    <a:pt x="222" y="369"/>
                  </a:cubicBezTo>
                  <a:cubicBezTo>
                    <a:pt x="310" y="369"/>
                    <a:pt x="395" y="406"/>
                    <a:pt x="452" y="422"/>
                  </a:cubicBezTo>
                  <a:cubicBezTo>
                    <a:pt x="538" y="445"/>
                    <a:pt x="659" y="458"/>
                    <a:pt x="769" y="458"/>
                  </a:cubicBezTo>
                  <a:cubicBezTo>
                    <a:pt x="829" y="458"/>
                    <a:pt x="885" y="454"/>
                    <a:pt x="931" y="445"/>
                  </a:cubicBezTo>
                  <a:cubicBezTo>
                    <a:pt x="995" y="443"/>
                    <a:pt x="1057" y="438"/>
                    <a:pt x="1123" y="435"/>
                  </a:cubicBezTo>
                  <a:cubicBezTo>
                    <a:pt x="1155" y="424"/>
                    <a:pt x="1181" y="387"/>
                    <a:pt x="1216" y="373"/>
                  </a:cubicBezTo>
                  <a:lnTo>
                    <a:pt x="1229" y="360"/>
                  </a:lnTo>
                  <a:cubicBezTo>
                    <a:pt x="1219" y="354"/>
                    <a:pt x="1214" y="352"/>
                    <a:pt x="1211" y="352"/>
                  </a:cubicBezTo>
                  <a:cubicBezTo>
                    <a:pt x="1204" y="352"/>
                    <a:pt x="1200" y="357"/>
                    <a:pt x="1178" y="358"/>
                  </a:cubicBezTo>
                  <a:cubicBezTo>
                    <a:pt x="1178" y="328"/>
                    <a:pt x="1179" y="299"/>
                    <a:pt x="1179" y="268"/>
                  </a:cubicBezTo>
                  <a:cubicBezTo>
                    <a:pt x="1188" y="277"/>
                    <a:pt x="1195" y="286"/>
                    <a:pt x="1205" y="294"/>
                  </a:cubicBezTo>
                  <a:lnTo>
                    <a:pt x="1217" y="294"/>
                  </a:lnTo>
                  <a:cubicBezTo>
                    <a:pt x="1165" y="111"/>
                    <a:pt x="958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715844" y="3249125"/>
              <a:ext cx="3593" cy="12392"/>
            </a:xfrm>
            <a:custGeom>
              <a:rect b="b" l="l" r="r" t="t"/>
              <a:pathLst>
                <a:path extrusionOk="0" h="438" w="127">
                  <a:moveTo>
                    <a:pt x="35" y="0"/>
                  </a:moveTo>
                  <a:cubicBezTo>
                    <a:pt x="35" y="80"/>
                    <a:pt x="32" y="277"/>
                    <a:pt x="2" y="322"/>
                  </a:cubicBezTo>
                  <a:cubicBezTo>
                    <a:pt x="2" y="359"/>
                    <a:pt x="0" y="400"/>
                    <a:pt x="0" y="438"/>
                  </a:cubicBezTo>
                  <a:lnTo>
                    <a:pt x="13" y="438"/>
                  </a:lnTo>
                  <a:cubicBezTo>
                    <a:pt x="42" y="336"/>
                    <a:pt x="127" y="102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619115" y="3149793"/>
              <a:ext cx="368" cy="1075"/>
            </a:xfrm>
            <a:custGeom>
              <a:rect b="b" l="l" r="r" t="t"/>
              <a:pathLst>
                <a:path extrusionOk="0" h="38" w="13">
                  <a:moveTo>
                    <a:pt x="1" y="0"/>
                  </a:moveTo>
                  <a:lnTo>
                    <a:pt x="1" y="38"/>
                  </a:lnTo>
                  <a:lnTo>
                    <a:pt x="13" y="38"/>
                  </a:lnTo>
                  <a:cubicBezTo>
                    <a:pt x="8" y="10"/>
                    <a:pt x="11" y="1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618803" y="3148633"/>
              <a:ext cx="396" cy="764"/>
            </a:xfrm>
            <a:custGeom>
              <a:rect b="b" l="l" r="r" t="t"/>
              <a:pathLst>
                <a:path extrusionOk="0" h="27" w="14">
                  <a:moveTo>
                    <a:pt x="0" y="0"/>
                  </a:moveTo>
                  <a:lnTo>
                    <a:pt x="0" y="27"/>
                  </a:lnTo>
                  <a:lnTo>
                    <a:pt x="13" y="27"/>
                  </a:lnTo>
                  <a:cubicBezTo>
                    <a:pt x="5" y="5"/>
                    <a:pt x="9" y="1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599678" y="3119436"/>
              <a:ext cx="15476" cy="35705"/>
            </a:xfrm>
            <a:custGeom>
              <a:rect b="b" l="l" r="r" t="t"/>
              <a:pathLst>
                <a:path extrusionOk="0" h="1262" w="547">
                  <a:moveTo>
                    <a:pt x="157" y="0"/>
                  </a:moveTo>
                  <a:cubicBezTo>
                    <a:pt x="137" y="21"/>
                    <a:pt x="102" y="37"/>
                    <a:pt x="79" y="51"/>
                  </a:cubicBezTo>
                  <a:cubicBezTo>
                    <a:pt x="58" y="114"/>
                    <a:pt x="0" y="230"/>
                    <a:pt x="60" y="297"/>
                  </a:cubicBezTo>
                  <a:lnTo>
                    <a:pt x="60" y="310"/>
                  </a:lnTo>
                  <a:cubicBezTo>
                    <a:pt x="93" y="266"/>
                    <a:pt x="79" y="201"/>
                    <a:pt x="102" y="143"/>
                  </a:cubicBezTo>
                  <a:cubicBezTo>
                    <a:pt x="111" y="121"/>
                    <a:pt x="143" y="101"/>
                    <a:pt x="154" y="79"/>
                  </a:cubicBezTo>
                  <a:cubicBezTo>
                    <a:pt x="186" y="79"/>
                    <a:pt x="215" y="80"/>
                    <a:pt x="246" y="80"/>
                  </a:cubicBezTo>
                  <a:cubicBezTo>
                    <a:pt x="348" y="189"/>
                    <a:pt x="413" y="317"/>
                    <a:pt x="404" y="537"/>
                  </a:cubicBezTo>
                  <a:cubicBezTo>
                    <a:pt x="335" y="596"/>
                    <a:pt x="291" y="654"/>
                    <a:pt x="231" y="727"/>
                  </a:cubicBezTo>
                  <a:cubicBezTo>
                    <a:pt x="234" y="883"/>
                    <a:pt x="349" y="982"/>
                    <a:pt x="431" y="1067"/>
                  </a:cubicBezTo>
                  <a:cubicBezTo>
                    <a:pt x="426" y="1133"/>
                    <a:pt x="415" y="1133"/>
                    <a:pt x="390" y="1169"/>
                  </a:cubicBezTo>
                  <a:cubicBezTo>
                    <a:pt x="384" y="1169"/>
                    <a:pt x="379" y="1169"/>
                    <a:pt x="373" y="1169"/>
                  </a:cubicBezTo>
                  <a:cubicBezTo>
                    <a:pt x="315" y="1169"/>
                    <a:pt x="265" y="1168"/>
                    <a:pt x="234" y="1140"/>
                  </a:cubicBezTo>
                  <a:lnTo>
                    <a:pt x="210" y="1140"/>
                  </a:lnTo>
                  <a:cubicBezTo>
                    <a:pt x="227" y="1183"/>
                    <a:pt x="328" y="1262"/>
                    <a:pt x="406" y="1262"/>
                  </a:cubicBezTo>
                  <a:cubicBezTo>
                    <a:pt x="423" y="1262"/>
                    <a:pt x="439" y="1258"/>
                    <a:pt x="452" y="1249"/>
                  </a:cubicBezTo>
                  <a:cubicBezTo>
                    <a:pt x="509" y="1232"/>
                    <a:pt x="509" y="1197"/>
                    <a:pt x="545" y="1160"/>
                  </a:cubicBezTo>
                  <a:cubicBezTo>
                    <a:pt x="547" y="966"/>
                    <a:pt x="444" y="875"/>
                    <a:pt x="346" y="781"/>
                  </a:cubicBezTo>
                  <a:cubicBezTo>
                    <a:pt x="356" y="652"/>
                    <a:pt x="448" y="654"/>
                    <a:pt x="480" y="564"/>
                  </a:cubicBezTo>
                  <a:cubicBezTo>
                    <a:pt x="528" y="433"/>
                    <a:pt x="429" y="157"/>
                    <a:pt x="387" y="98"/>
                  </a:cubicBezTo>
                  <a:cubicBezTo>
                    <a:pt x="365" y="66"/>
                    <a:pt x="322" y="50"/>
                    <a:pt x="298" y="18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638749" y="3134431"/>
              <a:ext cx="4895" cy="16240"/>
            </a:xfrm>
            <a:custGeom>
              <a:rect b="b" l="l" r="r" t="t"/>
              <a:pathLst>
                <a:path extrusionOk="0" h="574" w="173">
                  <a:moveTo>
                    <a:pt x="2" y="1"/>
                  </a:moveTo>
                  <a:cubicBezTo>
                    <a:pt x="0" y="222"/>
                    <a:pt x="51" y="441"/>
                    <a:pt x="159" y="561"/>
                  </a:cubicBezTo>
                  <a:lnTo>
                    <a:pt x="159" y="574"/>
                  </a:lnTo>
                  <a:lnTo>
                    <a:pt x="172" y="574"/>
                  </a:lnTo>
                  <a:cubicBezTo>
                    <a:pt x="144" y="444"/>
                    <a:pt x="75" y="88"/>
                    <a:pt x="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666645" y="3202302"/>
              <a:ext cx="1075" cy="820"/>
            </a:xfrm>
            <a:custGeom>
              <a:rect b="b" l="l" r="r" t="t"/>
              <a:pathLst>
                <a:path extrusionOk="0" h="29" w="38">
                  <a:moveTo>
                    <a:pt x="0" y="1"/>
                  </a:moveTo>
                  <a:lnTo>
                    <a:pt x="0" y="1"/>
                  </a:lnTo>
                  <a:cubicBezTo>
                    <a:pt x="16" y="23"/>
                    <a:pt x="7" y="15"/>
                    <a:pt x="38" y="28"/>
                  </a:cubicBezTo>
                  <a:lnTo>
                    <a:pt x="38" y="15"/>
                  </a:lnTo>
                  <a:cubicBezTo>
                    <a:pt x="25" y="11"/>
                    <a:pt x="12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641267" y="3015521"/>
              <a:ext cx="22012" cy="4555"/>
            </a:xfrm>
            <a:custGeom>
              <a:rect b="b" l="l" r="r" t="t"/>
              <a:pathLst>
                <a:path extrusionOk="0" h="161" w="778">
                  <a:moveTo>
                    <a:pt x="474" y="0"/>
                  </a:moveTo>
                  <a:cubicBezTo>
                    <a:pt x="442" y="0"/>
                    <a:pt x="414" y="1"/>
                    <a:pt x="391" y="1"/>
                  </a:cubicBezTo>
                  <a:cubicBezTo>
                    <a:pt x="356" y="22"/>
                    <a:pt x="305" y="9"/>
                    <a:pt x="262" y="24"/>
                  </a:cubicBezTo>
                  <a:cubicBezTo>
                    <a:pt x="180" y="49"/>
                    <a:pt x="71" y="94"/>
                    <a:pt x="13" y="148"/>
                  </a:cubicBezTo>
                  <a:lnTo>
                    <a:pt x="0" y="148"/>
                  </a:lnTo>
                  <a:lnTo>
                    <a:pt x="0" y="161"/>
                  </a:lnTo>
                  <a:cubicBezTo>
                    <a:pt x="240" y="129"/>
                    <a:pt x="430" y="34"/>
                    <a:pt x="723" y="34"/>
                  </a:cubicBezTo>
                  <a:cubicBezTo>
                    <a:pt x="741" y="34"/>
                    <a:pt x="759" y="35"/>
                    <a:pt x="778" y="36"/>
                  </a:cubicBezTo>
                  <a:cubicBezTo>
                    <a:pt x="733" y="4"/>
                    <a:pt x="585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697087" y="3265167"/>
              <a:ext cx="481" cy="1867"/>
            </a:xfrm>
            <a:custGeom>
              <a:rect b="b" l="l" r="r" t="t"/>
              <a:pathLst>
                <a:path extrusionOk="0" h="66" w="17">
                  <a:moveTo>
                    <a:pt x="2" y="0"/>
                  </a:moveTo>
                  <a:cubicBezTo>
                    <a:pt x="2" y="22"/>
                    <a:pt x="2" y="44"/>
                    <a:pt x="0" y="66"/>
                  </a:cubicBezTo>
                  <a:cubicBezTo>
                    <a:pt x="15" y="43"/>
                    <a:pt x="16" y="22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715504" y="3253595"/>
              <a:ext cx="8120" cy="23596"/>
            </a:xfrm>
            <a:custGeom>
              <a:rect b="b" l="l" r="r" t="t"/>
              <a:pathLst>
                <a:path extrusionOk="0" h="834" w="287">
                  <a:moveTo>
                    <a:pt x="251" y="1"/>
                  </a:moveTo>
                  <a:cubicBezTo>
                    <a:pt x="239" y="226"/>
                    <a:pt x="134" y="386"/>
                    <a:pt x="70" y="565"/>
                  </a:cubicBezTo>
                  <a:cubicBezTo>
                    <a:pt x="41" y="648"/>
                    <a:pt x="48" y="750"/>
                    <a:pt x="0" y="809"/>
                  </a:cubicBezTo>
                  <a:lnTo>
                    <a:pt x="0" y="834"/>
                  </a:lnTo>
                  <a:cubicBezTo>
                    <a:pt x="146" y="744"/>
                    <a:pt x="232" y="504"/>
                    <a:pt x="269" y="299"/>
                  </a:cubicBezTo>
                  <a:cubicBezTo>
                    <a:pt x="287" y="213"/>
                    <a:pt x="287" y="47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666645" y="3082770"/>
              <a:ext cx="10497" cy="6818"/>
            </a:xfrm>
            <a:custGeom>
              <a:rect b="b" l="l" r="r" t="t"/>
              <a:pathLst>
                <a:path extrusionOk="0" h="241" w="371">
                  <a:moveTo>
                    <a:pt x="77" y="1"/>
                  </a:moveTo>
                  <a:cubicBezTo>
                    <a:pt x="60" y="15"/>
                    <a:pt x="31" y="23"/>
                    <a:pt x="12" y="39"/>
                  </a:cubicBezTo>
                  <a:lnTo>
                    <a:pt x="0" y="39"/>
                  </a:lnTo>
                  <a:cubicBezTo>
                    <a:pt x="103" y="124"/>
                    <a:pt x="242" y="158"/>
                    <a:pt x="345" y="241"/>
                  </a:cubicBezTo>
                  <a:lnTo>
                    <a:pt x="371" y="241"/>
                  </a:lnTo>
                  <a:cubicBezTo>
                    <a:pt x="338" y="140"/>
                    <a:pt x="313" y="60"/>
                    <a:pt x="207" y="30"/>
                  </a:cubicBezTo>
                  <a:cubicBezTo>
                    <a:pt x="178" y="7"/>
                    <a:pt x="13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692560" y="3086222"/>
              <a:ext cx="5064" cy="7809"/>
            </a:xfrm>
            <a:custGeom>
              <a:rect b="b" l="l" r="r" t="t"/>
              <a:pathLst>
                <a:path extrusionOk="0" h="276" w="179">
                  <a:moveTo>
                    <a:pt x="0" y="1"/>
                  </a:moveTo>
                  <a:cubicBezTo>
                    <a:pt x="39" y="77"/>
                    <a:pt x="54" y="188"/>
                    <a:pt x="111" y="248"/>
                  </a:cubicBezTo>
                  <a:cubicBezTo>
                    <a:pt x="118" y="271"/>
                    <a:pt x="112" y="263"/>
                    <a:pt x="124" y="276"/>
                  </a:cubicBezTo>
                  <a:cubicBezTo>
                    <a:pt x="179" y="152"/>
                    <a:pt x="111" y="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700623" y="3128235"/>
              <a:ext cx="34404" cy="31433"/>
            </a:xfrm>
            <a:custGeom>
              <a:rect b="b" l="l" r="r" t="t"/>
              <a:pathLst>
                <a:path extrusionOk="0" h="1111" w="1216">
                  <a:moveTo>
                    <a:pt x="820" y="0"/>
                  </a:moveTo>
                  <a:cubicBezTo>
                    <a:pt x="843" y="218"/>
                    <a:pt x="925" y="358"/>
                    <a:pt x="989" y="521"/>
                  </a:cubicBezTo>
                  <a:cubicBezTo>
                    <a:pt x="1006" y="566"/>
                    <a:pt x="999" y="612"/>
                    <a:pt x="1025" y="652"/>
                  </a:cubicBezTo>
                  <a:cubicBezTo>
                    <a:pt x="1025" y="733"/>
                    <a:pt x="1019" y="800"/>
                    <a:pt x="982" y="844"/>
                  </a:cubicBezTo>
                  <a:cubicBezTo>
                    <a:pt x="949" y="882"/>
                    <a:pt x="644" y="1005"/>
                    <a:pt x="516" y="1005"/>
                  </a:cubicBezTo>
                  <a:cubicBezTo>
                    <a:pt x="505" y="1005"/>
                    <a:pt x="495" y="1004"/>
                    <a:pt x="487" y="1002"/>
                  </a:cubicBezTo>
                  <a:cubicBezTo>
                    <a:pt x="391" y="976"/>
                    <a:pt x="294" y="938"/>
                    <a:pt x="164" y="931"/>
                  </a:cubicBezTo>
                  <a:cubicBezTo>
                    <a:pt x="127" y="896"/>
                    <a:pt x="89" y="860"/>
                    <a:pt x="51" y="826"/>
                  </a:cubicBezTo>
                  <a:cubicBezTo>
                    <a:pt x="38" y="787"/>
                    <a:pt x="28" y="748"/>
                    <a:pt x="15" y="710"/>
                  </a:cubicBezTo>
                  <a:lnTo>
                    <a:pt x="15" y="684"/>
                  </a:lnTo>
                  <a:lnTo>
                    <a:pt x="2" y="684"/>
                  </a:lnTo>
                  <a:cubicBezTo>
                    <a:pt x="0" y="836"/>
                    <a:pt x="44" y="916"/>
                    <a:pt x="98" y="1009"/>
                  </a:cubicBezTo>
                  <a:cubicBezTo>
                    <a:pt x="187" y="1027"/>
                    <a:pt x="460" y="1111"/>
                    <a:pt x="587" y="1111"/>
                  </a:cubicBezTo>
                  <a:cubicBezTo>
                    <a:pt x="602" y="1111"/>
                    <a:pt x="616" y="1110"/>
                    <a:pt x="627" y="1107"/>
                  </a:cubicBezTo>
                  <a:cubicBezTo>
                    <a:pt x="701" y="1089"/>
                    <a:pt x="771" y="1034"/>
                    <a:pt x="836" y="1009"/>
                  </a:cubicBezTo>
                  <a:cubicBezTo>
                    <a:pt x="909" y="979"/>
                    <a:pt x="999" y="967"/>
                    <a:pt x="1045" y="910"/>
                  </a:cubicBezTo>
                  <a:cubicBezTo>
                    <a:pt x="1216" y="697"/>
                    <a:pt x="1024" y="413"/>
                    <a:pt x="944" y="249"/>
                  </a:cubicBezTo>
                  <a:cubicBezTo>
                    <a:pt x="903" y="168"/>
                    <a:pt x="878" y="66"/>
                    <a:pt x="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683789" y="3084213"/>
              <a:ext cx="7215" cy="7158"/>
            </a:xfrm>
            <a:custGeom>
              <a:rect b="b" l="l" r="r" t="t"/>
              <a:pathLst>
                <a:path extrusionOk="0" h="253" w="255">
                  <a:moveTo>
                    <a:pt x="0" y="1"/>
                  </a:moveTo>
                  <a:lnTo>
                    <a:pt x="240" y="252"/>
                  </a:lnTo>
                  <a:lnTo>
                    <a:pt x="253" y="252"/>
                  </a:lnTo>
                  <a:cubicBezTo>
                    <a:pt x="255" y="196"/>
                    <a:pt x="255" y="162"/>
                    <a:pt x="230" y="136"/>
                  </a:cubicBezTo>
                  <a:cubicBezTo>
                    <a:pt x="205" y="57"/>
                    <a:pt x="107" y="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675358" y="3083364"/>
              <a:ext cx="9733" cy="7498"/>
            </a:xfrm>
            <a:custGeom>
              <a:rect b="b" l="l" r="r" t="t"/>
              <a:pathLst>
                <a:path extrusionOk="0" h="265" w="344">
                  <a:moveTo>
                    <a:pt x="27" y="0"/>
                  </a:moveTo>
                  <a:cubicBezTo>
                    <a:pt x="14" y="10"/>
                    <a:pt x="22" y="6"/>
                    <a:pt x="0" y="13"/>
                  </a:cubicBezTo>
                  <a:cubicBezTo>
                    <a:pt x="99" y="98"/>
                    <a:pt x="239" y="176"/>
                    <a:pt x="332" y="265"/>
                  </a:cubicBezTo>
                  <a:cubicBezTo>
                    <a:pt x="333" y="264"/>
                    <a:pt x="335" y="264"/>
                    <a:pt x="336" y="264"/>
                  </a:cubicBezTo>
                  <a:cubicBezTo>
                    <a:pt x="339" y="264"/>
                    <a:pt x="342" y="265"/>
                    <a:pt x="344" y="265"/>
                  </a:cubicBezTo>
                  <a:cubicBezTo>
                    <a:pt x="329" y="100"/>
                    <a:pt x="217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722606" y="3089560"/>
              <a:ext cx="6055" cy="6111"/>
            </a:xfrm>
            <a:custGeom>
              <a:rect b="b" l="l" r="r" t="t"/>
              <a:pathLst>
                <a:path extrusionOk="0" h="216" w="214">
                  <a:moveTo>
                    <a:pt x="189" y="1"/>
                  </a:moveTo>
                  <a:cubicBezTo>
                    <a:pt x="142" y="37"/>
                    <a:pt x="77" y="73"/>
                    <a:pt x="30" y="101"/>
                  </a:cubicBezTo>
                  <a:cubicBezTo>
                    <a:pt x="23" y="129"/>
                    <a:pt x="17" y="148"/>
                    <a:pt x="2" y="165"/>
                  </a:cubicBezTo>
                  <a:cubicBezTo>
                    <a:pt x="2" y="181"/>
                    <a:pt x="2" y="198"/>
                    <a:pt x="1" y="216"/>
                  </a:cubicBezTo>
                  <a:cubicBezTo>
                    <a:pt x="74" y="172"/>
                    <a:pt x="155" y="82"/>
                    <a:pt x="200" y="14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728179" y="3087212"/>
              <a:ext cx="8629" cy="8601"/>
            </a:xfrm>
            <a:custGeom>
              <a:rect b="b" l="l" r="r" t="t"/>
              <a:pathLst>
                <a:path extrusionOk="0" h="304" w="305">
                  <a:moveTo>
                    <a:pt x="278" y="1"/>
                  </a:moveTo>
                  <a:cubicBezTo>
                    <a:pt x="226" y="47"/>
                    <a:pt x="133" y="52"/>
                    <a:pt x="82" y="100"/>
                  </a:cubicBezTo>
                  <a:cubicBezTo>
                    <a:pt x="44" y="136"/>
                    <a:pt x="35" y="200"/>
                    <a:pt x="2" y="241"/>
                  </a:cubicBezTo>
                  <a:cubicBezTo>
                    <a:pt x="0" y="260"/>
                    <a:pt x="0" y="281"/>
                    <a:pt x="0" y="303"/>
                  </a:cubicBezTo>
                  <a:cubicBezTo>
                    <a:pt x="103" y="236"/>
                    <a:pt x="204" y="101"/>
                    <a:pt x="291" y="12"/>
                  </a:cubicBezTo>
                  <a:lnTo>
                    <a:pt x="3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735535" y="3086476"/>
              <a:ext cx="11826" cy="7639"/>
            </a:xfrm>
            <a:custGeom>
              <a:rect b="b" l="l" r="r" t="t"/>
              <a:pathLst>
                <a:path extrusionOk="0" h="270" w="418">
                  <a:moveTo>
                    <a:pt x="312" y="0"/>
                  </a:moveTo>
                  <a:cubicBezTo>
                    <a:pt x="164" y="0"/>
                    <a:pt x="6" y="164"/>
                    <a:pt x="0" y="270"/>
                  </a:cubicBezTo>
                  <a:cubicBezTo>
                    <a:pt x="168" y="239"/>
                    <a:pt x="245" y="57"/>
                    <a:pt x="418" y="34"/>
                  </a:cubicBezTo>
                  <a:cubicBezTo>
                    <a:pt x="385" y="10"/>
                    <a:pt x="348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725378" y="3099151"/>
              <a:ext cx="8573" cy="6479"/>
            </a:xfrm>
            <a:custGeom>
              <a:rect b="b" l="l" r="r" t="t"/>
              <a:pathLst>
                <a:path extrusionOk="0" h="229" w="303">
                  <a:moveTo>
                    <a:pt x="264" y="0"/>
                  </a:moveTo>
                  <a:cubicBezTo>
                    <a:pt x="168" y="73"/>
                    <a:pt x="57" y="75"/>
                    <a:pt x="13" y="204"/>
                  </a:cubicBezTo>
                  <a:lnTo>
                    <a:pt x="0" y="204"/>
                  </a:lnTo>
                  <a:lnTo>
                    <a:pt x="0" y="229"/>
                  </a:lnTo>
                  <a:cubicBezTo>
                    <a:pt x="88" y="200"/>
                    <a:pt x="226" y="89"/>
                    <a:pt x="277" y="15"/>
                  </a:cubicBezTo>
                  <a:lnTo>
                    <a:pt x="303" y="15"/>
                  </a:lnTo>
                  <a:cubicBezTo>
                    <a:pt x="288" y="3"/>
                    <a:pt x="291" y="5"/>
                    <a:pt x="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578120" y="3425665"/>
              <a:ext cx="396" cy="1132"/>
            </a:xfrm>
            <a:custGeom>
              <a:rect b="b" l="l" r="r" t="t"/>
              <a:pathLst>
                <a:path extrusionOk="0" h="40" w="14">
                  <a:moveTo>
                    <a:pt x="0" y="0"/>
                  </a:moveTo>
                  <a:lnTo>
                    <a:pt x="0" y="40"/>
                  </a:lnTo>
                  <a:lnTo>
                    <a:pt x="13" y="40"/>
                  </a:lnTo>
                  <a:cubicBezTo>
                    <a:pt x="8" y="14"/>
                    <a:pt x="11" y="1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515397" y="3315752"/>
              <a:ext cx="1132" cy="820"/>
            </a:xfrm>
            <a:custGeom>
              <a:rect b="b" l="l" r="r" t="t"/>
              <a:pathLst>
                <a:path extrusionOk="0" h="29" w="40">
                  <a:moveTo>
                    <a:pt x="0" y="1"/>
                  </a:moveTo>
                  <a:cubicBezTo>
                    <a:pt x="18" y="22"/>
                    <a:pt x="7" y="15"/>
                    <a:pt x="39" y="28"/>
                  </a:cubicBezTo>
                  <a:lnTo>
                    <a:pt x="39" y="15"/>
                  </a:lnTo>
                  <a:cubicBezTo>
                    <a:pt x="26" y="9"/>
                    <a:pt x="13" y="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516416" y="3316459"/>
              <a:ext cx="19522" cy="29339"/>
            </a:xfrm>
            <a:custGeom>
              <a:rect b="b" l="l" r="r" t="t"/>
              <a:pathLst>
                <a:path extrusionOk="0" h="1037" w="690">
                  <a:moveTo>
                    <a:pt x="1" y="0"/>
                  </a:moveTo>
                  <a:lnTo>
                    <a:pt x="1" y="0"/>
                  </a:lnTo>
                  <a:cubicBezTo>
                    <a:pt x="40" y="59"/>
                    <a:pt x="105" y="98"/>
                    <a:pt x="153" y="146"/>
                  </a:cubicBezTo>
                  <a:cubicBezTo>
                    <a:pt x="239" y="236"/>
                    <a:pt x="328" y="355"/>
                    <a:pt x="392" y="461"/>
                  </a:cubicBezTo>
                  <a:cubicBezTo>
                    <a:pt x="480" y="610"/>
                    <a:pt x="572" y="890"/>
                    <a:pt x="677" y="1009"/>
                  </a:cubicBezTo>
                  <a:cubicBezTo>
                    <a:pt x="680" y="1018"/>
                    <a:pt x="677" y="1028"/>
                    <a:pt x="677" y="1037"/>
                  </a:cubicBezTo>
                  <a:lnTo>
                    <a:pt x="690" y="1037"/>
                  </a:lnTo>
                  <a:cubicBezTo>
                    <a:pt x="650" y="732"/>
                    <a:pt x="408" y="374"/>
                    <a:pt x="230" y="186"/>
                  </a:cubicBezTo>
                  <a:cubicBezTo>
                    <a:pt x="163" y="117"/>
                    <a:pt x="107" y="3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515171" y="3512040"/>
              <a:ext cx="9450" cy="11911"/>
            </a:xfrm>
            <a:custGeom>
              <a:rect b="b" l="l" r="r" t="t"/>
              <a:pathLst>
                <a:path extrusionOk="0" h="421" w="334">
                  <a:moveTo>
                    <a:pt x="1" y="1"/>
                  </a:moveTo>
                  <a:cubicBezTo>
                    <a:pt x="52" y="53"/>
                    <a:pt x="103" y="107"/>
                    <a:pt x="152" y="159"/>
                  </a:cubicBezTo>
                  <a:cubicBezTo>
                    <a:pt x="209" y="238"/>
                    <a:pt x="239" y="341"/>
                    <a:pt x="316" y="396"/>
                  </a:cubicBezTo>
                  <a:lnTo>
                    <a:pt x="316" y="421"/>
                  </a:lnTo>
                  <a:lnTo>
                    <a:pt x="328" y="421"/>
                  </a:lnTo>
                  <a:cubicBezTo>
                    <a:pt x="334" y="219"/>
                    <a:pt x="152" y="5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612268" y="3664561"/>
              <a:ext cx="8007" cy="26652"/>
            </a:xfrm>
            <a:custGeom>
              <a:rect b="b" l="l" r="r" t="t"/>
              <a:pathLst>
                <a:path extrusionOk="0" h="942" w="283">
                  <a:moveTo>
                    <a:pt x="252" y="1"/>
                  </a:moveTo>
                  <a:lnTo>
                    <a:pt x="252" y="1"/>
                  </a:lnTo>
                  <a:cubicBezTo>
                    <a:pt x="230" y="66"/>
                    <a:pt x="182" y="110"/>
                    <a:pt x="157" y="166"/>
                  </a:cubicBezTo>
                  <a:cubicBezTo>
                    <a:pt x="106" y="278"/>
                    <a:pt x="0" y="758"/>
                    <a:pt x="90" y="874"/>
                  </a:cubicBezTo>
                  <a:cubicBezTo>
                    <a:pt x="105" y="912"/>
                    <a:pt x="114" y="915"/>
                    <a:pt x="130" y="941"/>
                  </a:cubicBezTo>
                  <a:lnTo>
                    <a:pt x="156" y="941"/>
                  </a:lnTo>
                  <a:cubicBezTo>
                    <a:pt x="163" y="825"/>
                    <a:pt x="175" y="700"/>
                    <a:pt x="201" y="594"/>
                  </a:cubicBezTo>
                  <a:cubicBezTo>
                    <a:pt x="208" y="488"/>
                    <a:pt x="214" y="380"/>
                    <a:pt x="221" y="271"/>
                  </a:cubicBezTo>
                  <a:cubicBezTo>
                    <a:pt x="236" y="210"/>
                    <a:pt x="282" y="54"/>
                    <a:pt x="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59080" y="3412283"/>
              <a:ext cx="12024" cy="34177"/>
            </a:xfrm>
            <a:custGeom>
              <a:rect b="b" l="l" r="r" t="t"/>
              <a:pathLst>
                <a:path extrusionOk="0" h="1208" w="425">
                  <a:moveTo>
                    <a:pt x="387" y="1"/>
                  </a:moveTo>
                  <a:lnTo>
                    <a:pt x="387" y="1"/>
                  </a:lnTo>
                  <a:cubicBezTo>
                    <a:pt x="332" y="436"/>
                    <a:pt x="10" y="716"/>
                    <a:pt x="0" y="1208"/>
                  </a:cubicBezTo>
                  <a:cubicBezTo>
                    <a:pt x="165" y="1023"/>
                    <a:pt x="256" y="619"/>
                    <a:pt x="342" y="350"/>
                  </a:cubicBezTo>
                  <a:cubicBezTo>
                    <a:pt x="364" y="276"/>
                    <a:pt x="425" y="65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494999" y="3516736"/>
              <a:ext cx="23087" cy="13722"/>
            </a:xfrm>
            <a:custGeom>
              <a:rect b="b" l="l" r="r" t="t"/>
              <a:pathLst>
                <a:path extrusionOk="0" h="485" w="816">
                  <a:moveTo>
                    <a:pt x="0" y="0"/>
                  </a:moveTo>
                  <a:cubicBezTo>
                    <a:pt x="73" y="24"/>
                    <a:pt x="145" y="45"/>
                    <a:pt x="218" y="70"/>
                  </a:cubicBezTo>
                  <a:cubicBezTo>
                    <a:pt x="372" y="143"/>
                    <a:pt x="484" y="269"/>
                    <a:pt x="612" y="364"/>
                  </a:cubicBezTo>
                  <a:cubicBezTo>
                    <a:pt x="675" y="409"/>
                    <a:pt x="750" y="429"/>
                    <a:pt x="804" y="485"/>
                  </a:cubicBezTo>
                  <a:lnTo>
                    <a:pt x="816" y="485"/>
                  </a:lnTo>
                  <a:cubicBezTo>
                    <a:pt x="746" y="176"/>
                    <a:pt x="397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57354" y="3426769"/>
              <a:ext cx="21333" cy="58820"/>
            </a:xfrm>
            <a:custGeom>
              <a:rect b="b" l="l" r="r" t="t"/>
              <a:pathLst>
                <a:path extrusionOk="0" h="2079" w="754">
                  <a:moveTo>
                    <a:pt x="720" y="1"/>
                  </a:moveTo>
                  <a:cubicBezTo>
                    <a:pt x="694" y="161"/>
                    <a:pt x="602" y="303"/>
                    <a:pt x="542" y="437"/>
                  </a:cubicBezTo>
                  <a:cubicBezTo>
                    <a:pt x="455" y="630"/>
                    <a:pt x="399" y="818"/>
                    <a:pt x="310" y="1013"/>
                  </a:cubicBezTo>
                  <a:cubicBezTo>
                    <a:pt x="173" y="1314"/>
                    <a:pt x="0" y="1648"/>
                    <a:pt x="3" y="2078"/>
                  </a:cubicBezTo>
                  <a:cubicBezTo>
                    <a:pt x="77" y="1981"/>
                    <a:pt x="112" y="1776"/>
                    <a:pt x="166" y="1655"/>
                  </a:cubicBezTo>
                  <a:cubicBezTo>
                    <a:pt x="333" y="1296"/>
                    <a:pt x="468" y="899"/>
                    <a:pt x="618" y="514"/>
                  </a:cubicBezTo>
                  <a:cubicBezTo>
                    <a:pt x="646" y="446"/>
                    <a:pt x="753" y="52"/>
                    <a:pt x="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514662" y="3315356"/>
              <a:ext cx="707" cy="396"/>
            </a:xfrm>
            <a:custGeom>
              <a:rect b="b" l="l" r="r" t="t"/>
              <a:pathLst>
                <a:path extrusionOk="0" h="14" w="25">
                  <a:moveTo>
                    <a:pt x="0" y="0"/>
                  </a:moveTo>
                  <a:cubicBezTo>
                    <a:pt x="12" y="10"/>
                    <a:pt x="3" y="6"/>
                    <a:pt x="25" y="13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487021" y="3527742"/>
              <a:ext cx="15759" cy="2744"/>
            </a:xfrm>
            <a:custGeom>
              <a:rect b="b" l="l" r="r" t="t"/>
              <a:pathLst>
                <a:path extrusionOk="0" h="97" w="557">
                  <a:moveTo>
                    <a:pt x="249" y="1"/>
                  </a:moveTo>
                  <a:cubicBezTo>
                    <a:pt x="244" y="1"/>
                    <a:pt x="240" y="1"/>
                    <a:pt x="236" y="1"/>
                  </a:cubicBezTo>
                  <a:cubicBezTo>
                    <a:pt x="188" y="34"/>
                    <a:pt x="70" y="59"/>
                    <a:pt x="0" y="61"/>
                  </a:cubicBezTo>
                  <a:cubicBezTo>
                    <a:pt x="29" y="79"/>
                    <a:pt x="365" y="96"/>
                    <a:pt x="439" y="96"/>
                  </a:cubicBezTo>
                  <a:cubicBezTo>
                    <a:pt x="447" y="96"/>
                    <a:pt x="452" y="96"/>
                    <a:pt x="454" y="96"/>
                  </a:cubicBezTo>
                  <a:cubicBezTo>
                    <a:pt x="487" y="96"/>
                    <a:pt x="522" y="97"/>
                    <a:pt x="557" y="97"/>
                  </a:cubicBezTo>
                  <a:lnTo>
                    <a:pt x="557" y="84"/>
                  </a:lnTo>
                  <a:cubicBezTo>
                    <a:pt x="451" y="50"/>
                    <a:pt x="401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517774" y="3627329"/>
              <a:ext cx="23766" cy="4866"/>
            </a:xfrm>
            <a:custGeom>
              <a:rect b="b" l="l" r="r" t="t"/>
              <a:pathLst>
                <a:path extrusionOk="0" h="172" w="840">
                  <a:moveTo>
                    <a:pt x="2" y="1"/>
                  </a:moveTo>
                  <a:cubicBezTo>
                    <a:pt x="1" y="69"/>
                    <a:pt x="76" y="75"/>
                    <a:pt x="155" y="109"/>
                  </a:cubicBezTo>
                  <a:cubicBezTo>
                    <a:pt x="249" y="146"/>
                    <a:pt x="376" y="171"/>
                    <a:pt x="498" y="171"/>
                  </a:cubicBezTo>
                  <a:cubicBezTo>
                    <a:pt x="619" y="171"/>
                    <a:pt x="736" y="146"/>
                    <a:pt x="815" y="82"/>
                  </a:cubicBezTo>
                  <a:lnTo>
                    <a:pt x="839" y="82"/>
                  </a:lnTo>
                  <a:lnTo>
                    <a:pt x="839" y="69"/>
                  </a:lnTo>
                  <a:cubicBezTo>
                    <a:pt x="806" y="69"/>
                    <a:pt x="771" y="69"/>
                    <a:pt x="733" y="69"/>
                  </a:cubicBezTo>
                  <a:cubicBezTo>
                    <a:pt x="496" y="69"/>
                    <a:pt x="188" y="65"/>
                    <a:pt x="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486398" y="3641984"/>
              <a:ext cx="33696" cy="15900"/>
            </a:xfrm>
            <a:custGeom>
              <a:rect b="b" l="l" r="r" t="t"/>
              <a:pathLst>
                <a:path extrusionOk="0" h="562" w="1191">
                  <a:moveTo>
                    <a:pt x="0" y="1"/>
                  </a:moveTo>
                  <a:lnTo>
                    <a:pt x="0" y="1"/>
                  </a:lnTo>
                  <a:cubicBezTo>
                    <a:pt x="102" y="218"/>
                    <a:pt x="400" y="561"/>
                    <a:pt x="775" y="561"/>
                  </a:cubicBezTo>
                  <a:cubicBezTo>
                    <a:pt x="814" y="561"/>
                    <a:pt x="853" y="558"/>
                    <a:pt x="893" y="550"/>
                  </a:cubicBezTo>
                  <a:cubicBezTo>
                    <a:pt x="993" y="536"/>
                    <a:pt x="1091" y="518"/>
                    <a:pt x="1191" y="504"/>
                  </a:cubicBezTo>
                  <a:cubicBezTo>
                    <a:pt x="1179" y="496"/>
                    <a:pt x="1167" y="493"/>
                    <a:pt x="1155" y="493"/>
                  </a:cubicBezTo>
                  <a:cubicBezTo>
                    <a:pt x="1128" y="493"/>
                    <a:pt x="1097" y="505"/>
                    <a:pt x="1061" y="505"/>
                  </a:cubicBezTo>
                  <a:cubicBezTo>
                    <a:pt x="1050" y="505"/>
                    <a:pt x="1038" y="504"/>
                    <a:pt x="1025" y="501"/>
                  </a:cubicBezTo>
                  <a:cubicBezTo>
                    <a:pt x="868" y="463"/>
                    <a:pt x="711" y="448"/>
                    <a:pt x="574" y="387"/>
                  </a:cubicBezTo>
                  <a:cubicBezTo>
                    <a:pt x="461" y="336"/>
                    <a:pt x="340" y="262"/>
                    <a:pt x="243" y="187"/>
                  </a:cubicBezTo>
                  <a:cubicBezTo>
                    <a:pt x="164" y="126"/>
                    <a:pt x="109" y="3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541595" y="3628941"/>
              <a:ext cx="736" cy="368"/>
            </a:xfrm>
            <a:custGeom>
              <a:rect b="b" l="l" r="r" t="t"/>
              <a:pathLst>
                <a:path extrusionOk="0" h="13" w="26">
                  <a:moveTo>
                    <a:pt x="0" y="1"/>
                  </a:moveTo>
                  <a:cubicBezTo>
                    <a:pt x="12" y="11"/>
                    <a:pt x="3" y="4"/>
                    <a:pt x="25" y="1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505240" y="3636184"/>
              <a:ext cx="24049" cy="9110"/>
            </a:xfrm>
            <a:custGeom>
              <a:rect b="b" l="l" r="r" t="t"/>
              <a:pathLst>
                <a:path extrusionOk="0" h="322" w="850">
                  <a:moveTo>
                    <a:pt x="0" y="1"/>
                  </a:moveTo>
                  <a:lnTo>
                    <a:pt x="0" y="1"/>
                  </a:lnTo>
                  <a:cubicBezTo>
                    <a:pt x="54" y="116"/>
                    <a:pt x="299" y="322"/>
                    <a:pt x="529" y="322"/>
                  </a:cubicBezTo>
                  <a:cubicBezTo>
                    <a:pt x="558" y="322"/>
                    <a:pt x="586" y="319"/>
                    <a:pt x="614" y="312"/>
                  </a:cubicBezTo>
                  <a:cubicBezTo>
                    <a:pt x="697" y="291"/>
                    <a:pt x="763" y="224"/>
                    <a:pt x="836" y="185"/>
                  </a:cubicBezTo>
                  <a:lnTo>
                    <a:pt x="849" y="174"/>
                  </a:lnTo>
                  <a:lnTo>
                    <a:pt x="849" y="160"/>
                  </a:lnTo>
                  <a:cubicBezTo>
                    <a:pt x="758" y="182"/>
                    <a:pt x="674" y="192"/>
                    <a:pt x="593" y="192"/>
                  </a:cubicBezTo>
                  <a:cubicBezTo>
                    <a:pt x="451" y="192"/>
                    <a:pt x="320" y="160"/>
                    <a:pt x="177" y="95"/>
                  </a:cubicBezTo>
                  <a:cubicBezTo>
                    <a:pt x="119" y="67"/>
                    <a:pt x="68" y="2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470215" y="3640909"/>
              <a:ext cx="24586" cy="24841"/>
            </a:xfrm>
            <a:custGeom>
              <a:rect b="b" l="l" r="r" t="t"/>
              <a:pathLst>
                <a:path extrusionOk="0" h="878" w="869">
                  <a:moveTo>
                    <a:pt x="8" y="1"/>
                  </a:moveTo>
                  <a:lnTo>
                    <a:pt x="8" y="1"/>
                  </a:lnTo>
                  <a:cubicBezTo>
                    <a:pt x="1" y="351"/>
                    <a:pt x="265" y="751"/>
                    <a:pt x="520" y="851"/>
                  </a:cubicBezTo>
                  <a:cubicBezTo>
                    <a:pt x="573" y="872"/>
                    <a:pt x="628" y="878"/>
                    <a:pt x="684" y="878"/>
                  </a:cubicBezTo>
                  <a:cubicBezTo>
                    <a:pt x="744" y="878"/>
                    <a:pt x="805" y="872"/>
                    <a:pt x="869" y="872"/>
                  </a:cubicBezTo>
                  <a:cubicBezTo>
                    <a:pt x="825" y="843"/>
                    <a:pt x="745" y="860"/>
                    <a:pt x="689" y="843"/>
                  </a:cubicBezTo>
                  <a:cubicBezTo>
                    <a:pt x="609" y="818"/>
                    <a:pt x="518" y="767"/>
                    <a:pt x="456" y="722"/>
                  </a:cubicBezTo>
                  <a:cubicBezTo>
                    <a:pt x="303" y="606"/>
                    <a:pt x="165" y="401"/>
                    <a:pt x="81" y="222"/>
                  </a:cubicBezTo>
                  <a:cubicBezTo>
                    <a:pt x="56" y="148"/>
                    <a:pt x="31" y="75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541256" y="3616861"/>
              <a:ext cx="19946" cy="3904"/>
            </a:xfrm>
            <a:custGeom>
              <a:rect b="b" l="l" r="r" t="t"/>
              <a:pathLst>
                <a:path extrusionOk="0" h="138" w="705">
                  <a:moveTo>
                    <a:pt x="8" y="0"/>
                  </a:moveTo>
                  <a:cubicBezTo>
                    <a:pt x="1" y="32"/>
                    <a:pt x="7" y="26"/>
                    <a:pt x="20" y="66"/>
                  </a:cubicBezTo>
                  <a:lnTo>
                    <a:pt x="161" y="119"/>
                  </a:lnTo>
                  <a:cubicBezTo>
                    <a:pt x="208" y="132"/>
                    <a:pt x="255" y="137"/>
                    <a:pt x="302" y="137"/>
                  </a:cubicBezTo>
                  <a:cubicBezTo>
                    <a:pt x="442" y="137"/>
                    <a:pt x="578" y="93"/>
                    <a:pt x="704" y="93"/>
                  </a:cubicBezTo>
                  <a:cubicBezTo>
                    <a:pt x="584" y="7"/>
                    <a:pt x="219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455334" y="3640286"/>
              <a:ext cx="13156" cy="23653"/>
            </a:xfrm>
            <a:custGeom>
              <a:rect b="b" l="l" r="r" t="t"/>
              <a:pathLst>
                <a:path extrusionOk="0" h="836" w="465">
                  <a:moveTo>
                    <a:pt x="94" y="1"/>
                  </a:moveTo>
                  <a:cubicBezTo>
                    <a:pt x="1" y="226"/>
                    <a:pt x="185" y="562"/>
                    <a:pt x="287" y="702"/>
                  </a:cubicBezTo>
                  <a:cubicBezTo>
                    <a:pt x="325" y="755"/>
                    <a:pt x="399" y="782"/>
                    <a:pt x="440" y="835"/>
                  </a:cubicBezTo>
                  <a:lnTo>
                    <a:pt x="464" y="835"/>
                  </a:lnTo>
                  <a:cubicBezTo>
                    <a:pt x="403" y="741"/>
                    <a:pt x="323" y="646"/>
                    <a:pt x="277" y="533"/>
                  </a:cubicBezTo>
                  <a:cubicBezTo>
                    <a:pt x="236" y="436"/>
                    <a:pt x="230" y="350"/>
                    <a:pt x="192" y="248"/>
                  </a:cubicBezTo>
                  <a:cubicBezTo>
                    <a:pt x="162" y="174"/>
                    <a:pt x="120" y="104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535909" y="3345798"/>
              <a:ext cx="396" cy="707"/>
            </a:xfrm>
            <a:custGeom>
              <a:rect b="b" l="l" r="r" t="t"/>
              <a:pathLst>
                <a:path extrusionOk="0" h="25" w="14">
                  <a:moveTo>
                    <a:pt x="1" y="0"/>
                  </a:moveTo>
                  <a:lnTo>
                    <a:pt x="1" y="25"/>
                  </a:lnTo>
                  <a:lnTo>
                    <a:pt x="14" y="25"/>
                  </a:lnTo>
                  <a:cubicBezTo>
                    <a:pt x="7" y="3"/>
                    <a:pt x="11" y="1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617530" y="3259395"/>
              <a:ext cx="396" cy="736"/>
            </a:xfrm>
            <a:custGeom>
              <a:rect b="b" l="l" r="r" t="t"/>
              <a:pathLst>
                <a:path extrusionOk="0" h="26" w="14">
                  <a:moveTo>
                    <a:pt x="0" y="1"/>
                  </a:moveTo>
                  <a:lnTo>
                    <a:pt x="0" y="26"/>
                  </a:lnTo>
                  <a:lnTo>
                    <a:pt x="13" y="26"/>
                  </a:lnTo>
                  <a:cubicBezTo>
                    <a:pt x="3" y="4"/>
                    <a:pt x="9" y="1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558457" y="3458286"/>
              <a:ext cx="21248" cy="51888"/>
            </a:xfrm>
            <a:custGeom>
              <a:rect b="b" l="l" r="r" t="t"/>
              <a:pathLst>
                <a:path extrusionOk="0" h="1834" w="751">
                  <a:moveTo>
                    <a:pt x="735" y="0"/>
                  </a:moveTo>
                  <a:lnTo>
                    <a:pt x="735" y="0"/>
                  </a:lnTo>
                  <a:cubicBezTo>
                    <a:pt x="674" y="163"/>
                    <a:pt x="540" y="313"/>
                    <a:pt x="466" y="473"/>
                  </a:cubicBezTo>
                  <a:cubicBezTo>
                    <a:pt x="339" y="743"/>
                    <a:pt x="258" y="1007"/>
                    <a:pt x="150" y="1305"/>
                  </a:cubicBezTo>
                  <a:cubicBezTo>
                    <a:pt x="114" y="1409"/>
                    <a:pt x="0" y="1690"/>
                    <a:pt x="88" y="1821"/>
                  </a:cubicBezTo>
                  <a:lnTo>
                    <a:pt x="88" y="1834"/>
                  </a:lnTo>
                  <a:cubicBezTo>
                    <a:pt x="133" y="1691"/>
                    <a:pt x="179" y="1552"/>
                    <a:pt x="226" y="1411"/>
                  </a:cubicBezTo>
                  <a:cubicBezTo>
                    <a:pt x="352" y="1091"/>
                    <a:pt x="467" y="740"/>
                    <a:pt x="597" y="423"/>
                  </a:cubicBezTo>
                  <a:cubicBezTo>
                    <a:pt x="626" y="354"/>
                    <a:pt x="751" y="31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603017" y="3251785"/>
              <a:ext cx="9846" cy="20682"/>
            </a:xfrm>
            <a:custGeom>
              <a:rect b="b" l="l" r="r" t="t"/>
              <a:pathLst>
                <a:path extrusionOk="0" h="731" w="348">
                  <a:moveTo>
                    <a:pt x="0" y="1"/>
                  </a:moveTo>
                  <a:lnTo>
                    <a:pt x="0" y="1"/>
                  </a:lnTo>
                  <a:cubicBezTo>
                    <a:pt x="92" y="148"/>
                    <a:pt x="179" y="328"/>
                    <a:pt x="247" y="497"/>
                  </a:cubicBezTo>
                  <a:cubicBezTo>
                    <a:pt x="281" y="571"/>
                    <a:pt x="288" y="649"/>
                    <a:pt x="334" y="706"/>
                  </a:cubicBezTo>
                  <a:lnTo>
                    <a:pt x="334" y="731"/>
                  </a:lnTo>
                  <a:lnTo>
                    <a:pt x="347" y="731"/>
                  </a:lnTo>
                  <a:cubicBezTo>
                    <a:pt x="334" y="497"/>
                    <a:pt x="170" y="6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617841" y="3260102"/>
              <a:ext cx="7498" cy="31263"/>
            </a:xfrm>
            <a:custGeom>
              <a:rect b="b" l="l" r="r" t="t"/>
              <a:pathLst>
                <a:path extrusionOk="0" h="1105" w="265">
                  <a:moveTo>
                    <a:pt x="1" y="1"/>
                  </a:moveTo>
                  <a:cubicBezTo>
                    <a:pt x="15" y="114"/>
                    <a:pt x="58" y="223"/>
                    <a:pt x="85" y="326"/>
                  </a:cubicBezTo>
                  <a:cubicBezTo>
                    <a:pt x="111" y="486"/>
                    <a:pt x="138" y="646"/>
                    <a:pt x="165" y="806"/>
                  </a:cubicBezTo>
                  <a:cubicBezTo>
                    <a:pt x="191" y="898"/>
                    <a:pt x="228" y="1001"/>
                    <a:pt x="236" y="1104"/>
                  </a:cubicBezTo>
                  <a:cubicBezTo>
                    <a:pt x="264" y="1060"/>
                    <a:pt x="257" y="905"/>
                    <a:pt x="242" y="834"/>
                  </a:cubicBezTo>
                  <a:cubicBezTo>
                    <a:pt x="188" y="568"/>
                    <a:pt x="151" y="1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630318" y="3275408"/>
              <a:ext cx="396" cy="736"/>
            </a:xfrm>
            <a:custGeom>
              <a:rect b="b" l="l" r="r" t="t"/>
              <a:pathLst>
                <a:path extrusionOk="0" h="26" w="14">
                  <a:moveTo>
                    <a:pt x="0" y="0"/>
                  </a:moveTo>
                  <a:lnTo>
                    <a:pt x="0" y="25"/>
                  </a:lnTo>
                  <a:lnTo>
                    <a:pt x="13" y="25"/>
                  </a:lnTo>
                  <a:cubicBezTo>
                    <a:pt x="6" y="3"/>
                    <a:pt x="12" y="1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601149" y="3078583"/>
              <a:ext cx="6932" cy="23398"/>
            </a:xfrm>
            <a:custGeom>
              <a:rect b="b" l="l" r="r" t="t"/>
              <a:pathLst>
                <a:path extrusionOk="0" h="827" w="245">
                  <a:moveTo>
                    <a:pt x="211" y="1"/>
                  </a:moveTo>
                  <a:lnTo>
                    <a:pt x="211" y="1"/>
                  </a:lnTo>
                  <a:cubicBezTo>
                    <a:pt x="69" y="213"/>
                    <a:pt x="1" y="608"/>
                    <a:pt x="208" y="815"/>
                  </a:cubicBezTo>
                  <a:cubicBezTo>
                    <a:pt x="207" y="818"/>
                    <a:pt x="207" y="823"/>
                    <a:pt x="207" y="826"/>
                  </a:cubicBezTo>
                  <a:lnTo>
                    <a:pt x="219" y="826"/>
                  </a:lnTo>
                  <a:cubicBezTo>
                    <a:pt x="204" y="661"/>
                    <a:pt x="201" y="447"/>
                    <a:pt x="207" y="245"/>
                  </a:cubicBezTo>
                  <a:cubicBezTo>
                    <a:pt x="208" y="163"/>
                    <a:pt x="245" y="56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587088" y="3056713"/>
              <a:ext cx="9110" cy="29509"/>
            </a:xfrm>
            <a:custGeom>
              <a:rect b="b" l="l" r="r" t="t"/>
              <a:pathLst>
                <a:path extrusionOk="0" h="1043" w="322">
                  <a:moveTo>
                    <a:pt x="298" y="0"/>
                  </a:moveTo>
                  <a:cubicBezTo>
                    <a:pt x="76" y="343"/>
                    <a:pt x="0" y="486"/>
                    <a:pt x="3" y="1042"/>
                  </a:cubicBezTo>
                  <a:cubicBezTo>
                    <a:pt x="44" y="986"/>
                    <a:pt x="25" y="884"/>
                    <a:pt x="47" y="811"/>
                  </a:cubicBezTo>
                  <a:cubicBezTo>
                    <a:pt x="102" y="631"/>
                    <a:pt x="160" y="429"/>
                    <a:pt x="227" y="259"/>
                  </a:cubicBezTo>
                  <a:cubicBezTo>
                    <a:pt x="253" y="195"/>
                    <a:pt x="322" y="47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595152" y="3067096"/>
              <a:ext cx="6564" cy="24020"/>
            </a:xfrm>
            <a:custGeom>
              <a:rect b="b" l="l" r="r" t="t"/>
              <a:pathLst>
                <a:path extrusionOk="0" h="849" w="232">
                  <a:moveTo>
                    <a:pt x="213" y="1"/>
                  </a:moveTo>
                  <a:cubicBezTo>
                    <a:pt x="19" y="277"/>
                    <a:pt x="0" y="402"/>
                    <a:pt x="0" y="848"/>
                  </a:cubicBezTo>
                  <a:cubicBezTo>
                    <a:pt x="42" y="793"/>
                    <a:pt x="22" y="694"/>
                    <a:pt x="44" y="617"/>
                  </a:cubicBezTo>
                  <a:cubicBezTo>
                    <a:pt x="82" y="481"/>
                    <a:pt x="108" y="329"/>
                    <a:pt x="157" y="193"/>
                  </a:cubicBezTo>
                  <a:cubicBezTo>
                    <a:pt x="175" y="142"/>
                    <a:pt x="231" y="43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630148" y="3276115"/>
              <a:ext cx="4300" cy="23794"/>
            </a:xfrm>
            <a:custGeom>
              <a:rect b="b" l="l" r="r" t="t"/>
              <a:pathLst>
                <a:path extrusionOk="0" h="841" w="152">
                  <a:moveTo>
                    <a:pt x="19" y="0"/>
                  </a:moveTo>
                  <a:cubicBezTo>
                    <a:pt x="19" y="182"/>
                    <a:pt x="19" y="362"/>
                    <a:pt x="21" y="544"/>
                  </a:cubicBezTo>
                  <a:cubicBezTo>
                    <a:pt x="19" y="618"/>
                    <a:pt x="34" y="755"/>
                    <a:pt x="1" y="801"/>
                  </a:cubicBezTo>
                  <a:lnTo>
                    <a:pt x="1" y="840"/>
                  </a:lnTo>
                  <a:lnTo>
                    <a:pt x="14" y="840"/>
                  </a:lnTo>
                  <a:cubicBezTo>
                    <a:pt x="44" y="784"/>
                    <a:pt x="88" y="729"/>
                    <a:pt x="108" y="662"/>
                  </a:cubicBezTo>
                  <a:cubicBezTo>
                    <a:pt x="152" y="508"/>
                    <a:pt x="72" y="71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576253" y="3544094"/>
              <a:ext cx="424" cy="1103"/>
            </a:xfrm>
            <a:custGeom>
              <a:rect b="b" l="l" r="r" t="t"/>
              <a:pathLst>
                <a:path extrusionOk="0" h="39" w="15">
                  <a:moveTo>
                    <a:pt x="1" y="0"/>
                  </a:moveTo>
                  <a:lnTo>
                    <a:pt x="1" y="38"/>
                  </a:lnTo>
                  <a:lnTo>
                    <a:pt x="14" y="38"/>
                  </a:lnTo>
                  <a:cubicBezTo>
                    <a:pt x="8" y="12"/>
                    <a:pt x="13" y="1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579648" y="3457494"/>
              <a:ext cx="340" cy="736"/>
            </a:xfrm>
            <a:custGeom>
              <a:rect b="b" l="l" r="r" t="t"/>
              <a:pathLst>
                <a:path extrusionOk="0" h="26" w="12">
                  <a:moveTo>
                    <a:pt x="0" y="1"/>
                  </a:moveTo>
                  <a:lnTo>
                    <a:pt x="0" y="26"/>
                  </a:lnTo>
                  <a:lnTo>
                    <a:pt x="12" y="26"/>
                  </a:lnTo>
                  <a:cubicBezTo>
                    <a:pt x="3" y="5"/>
                    <a:pt x="10" y="1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568331" y="3485276"/>
              <a:ext cx="11543" cy="22860"/>
            </a:xfrm>
            <a:custGeom>
              <a:rect b="b" l="l" r="r" t="t"/>
              <a:pathLst>
                <a:path extrusionOk="0" h="808" w="408">
                  <a:moveTo>
                    <a:pt x="380" y="0"/>
                  </a:moveTo>
                  <a:lnTo>
                    <a:pt x="380" y="0"/>
                  </a:lnTo>
                  <a:cubicBezTo>
                    <a:pt x="339" y="111"/>
                    <a:pt x="248" y="196"/>
                    <a:pt x="192" y="292"/>
                  </a:cubicBezTo>
                  <a:cubicBezTo>
                    <a:pt x="125" y="409"/>
                    <a:pt x="82" y="589"/>
                    <a:pt x="2" y="691"/>
                  </a:cubicBezTo>
                  <a:cubicBezTo>
                    <a:pt x="0" y="736"/>
                    <a:pt x="3" y="778"/>
                    <a:pt x="12" y="807"/>
                  </a:cubicBezTo>
                  <a:cubicBezTo>
                    <a:pt x="13" y="807"/>
                    <a:pt x="13" y="807"/>
                    <a:pt x="14" y="807"/>
                  </a:cubicBezTo>
                  <a:cubicBezTo>
                    <a:pt x="197" y="807"/>
                    <a:pt x="291" y="373"/>
                    <a:pt x="349" y="220"/>
                  </a:cubicBezTo>
                  <a:cubicBezTo>
                    <a:pt x="368" y="167"/>
                    <a:pt x="407" y="45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579365" y="3484569"/>
              <a:ext cx="396" cy="736"/>
            </a:xfrm>
            <a:custGeom>
              <a:rect b="b" l="l" r="r" t="t"/>
              <a:pathLst>
                <a:path extrusionOk="0" h="26" w="14">
                  <a:moveTo>
                    <a:pt x="0" y="0"/>
                  </a:moveTo>
                  <a:lnTo>
                    <a:pt x="0" y="0"/>
                  </a:lnTo>
                  <a:cubicBezTo>
                    <a:pt x="3" y="9"/>
                    <a:pt x="3" y="18"/>
                    <a:pt x="0" y="25"/>
                  </a:cubicBezTo>
                  <a:lnTo>
                    <a:pt x="13" y="25"/>
                  </a:lnTo>
                  <a:cubicBezTo>
                    <a:pt x="6" y="3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532372" y="3357454"/>
              <a:ext cx="396" cy="736"/>
            </a:xfrm>
            <a:custGeom>
              <a:rect b="b" l="l" r="r" t="t"/>
              <a:pathLst>
                <a:path extrusionOk="0" h="26" w="14">
                  <a:moveTo>
                    <a:pt x="1" y="1"/>
                  </a:moveTo>
                  <a:lnTo>
                    <a:pt x="1" y="26"/>
                  </a:lnTo>
                  <a:cubicBezTo>
                    <a:pt x="3" y="25"/>
                    <a:pt x="4" y="25"/>
                    <a:pt x="6" y="25"/>
                  </a:cubicBezTo>
                  <a:cubicBezTo>
                    <a:pt x="9" y="25"/>
                    <a:pt x="11" y="26"/>
                    <a:pt x="14" y="26"/>
                  </a:cubicBezTo>
                  <a:cubicBezTo>
                    <a:pt x="6" y="4"/>
                    <a:pt x="1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532061" y="3356690"/>
              <a:ext cx="396" cy="707"/>
            </a:xfrm>
            <a:custGeom>
              <a:rect b="b" l="l" r="r" t="t"/>
              <a:pathLst>
                <a:path extrusionOk="0" h="25" w="14">
                  <a:moveTo>
                    <a:pt x="0" y="0"/>
                  </a:moveTo>
                  <a:lnTo>
                    <a:pt x="0" y="25"/>
                  </a:lnTo>
                  <a:lnTo>
                    <a:pt x="13" y="25"/>
                  </a:lnTo>
                  <a:cubicBezTo>
                    <a:pt x="6" y="3"/>
                    <a:pt x="12" y="1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575970" y="3543019"/>
              <a:ext cx="396" cy="736"/>
            </a:xfrm>
            <a:custGeom>
              <a:rect b="b" l="l" r="r" t="t"/>
              <a:pathLst>
                <a:path extrusionOk="0" h="26" w="14">
                  <a:moveTo>
                    <a:pt x="1" y="0"/>
                  </a:moveTo>
                  <a:lnTo>
                    <a:pt x="1" y="25"/>
                  </a:lnTo>
                  <a:lnTo>
                    <a:pt x="14" y="25"/>
                  </a:lnTo>
                  <a:cubicBezTo>
                    <a:pt x="4" y="3"/>
                    <a:pt x="10" y="1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36"/>
          <p:cNvGrpSpPr/>
          <p:nvPr/>
        </p:nvGrpSpPr>
        <p:grpSpPr>
          <a:xfrm>
            <a:off x="1683225" y="-7700"/>
            <a:ext cx="4874350" cy="5151200"/>
            <a:chOff x="1683225" y="-7700"/>
            <a:chExt cx="4874350" cy="5151200"/>
          </a:xfrm>
        </p:grpSpPr>
        <p:sp>
          <p:nvSpPr>
            <p:cNvPr id="448" name="Google Shape;448;p36"/>
            <p:cNvSpPr/>
            <p:nvPr/>
          </p:nvSpPr>
          <p:spPr>
            <a:xfrm>
              <a:off x="1683225" y="-7700"/>
              <a:ext cx="9495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2728900" y="-7700"/>
              <a:ext cx="1092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4810675" y="5021400"/>
              <a:ext cx="17469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2934375" y="-7700"/>
              <a:ext cx="109200" cy="12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 Slab"/>
              <a:buChar char="●"/>
              <a:defRPr sz="120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 Slab"/>
              <a:buChar char="○"/>
              <a:defRPr sz="120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 Slab"/>
              <a:buChar char="■"/>
              <a:defRPr sz="120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 Slab"/>
              <a:buChar char="●"/>
              <a:defRPr sz="120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 Slab"/>
              <a:buChar char="○"/>
              <a:defRPr sz="120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 Slab"/>
              <a:buChar char="■"/>
              <a:defRPr sz="120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 Slab"/>
              <a:buChar char="●"/>
              <a:defRPr sz="120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 Slab"/>
              <a:buChar char="○"/>
              <a:defRPr sz="120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ntic Slab"/>
              <a:buChar char="■"/>
              <a:defRPr sz="120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qePkLmirmol4qrq_dBpC9Np9ZM_VLSsI/view" TargetMode="Externa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7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0"/>
            <a:ext cx="9144003" cy="5741548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7"/>
          <p:cNvSpPr txBox="1"/>
          <p:nvPr>
            <p:ph idx="1" type="subTitle"/>
          </p:nvPr>
        </p:nvSpPr>
        <p:spPr>
          <a:xfrm>
            <a:off x="2059400" y="2984975"/>
            <a:ext cx="4370400" cy="162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Anybody"/>
                <a:ea typeface="Anybody"/>
                <a:cs typeface="Anybody"/>
                <a:sym typeface="Anybody"/>
              </a:rPr>
              <a:t>Team Members</a:t>
            </a:r>
            <a:endParaRPr sz="1800" u="sng"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nybody"/>
                <a:ea typeface="Anybody"/>
                <a:cs typeface="Anybody"/>
                <a:sym typeface="Anybody"/>
              </a:rPr>
              <a:t>Sai Surya Varshith Nukala</a:t>
            </a:r>
            <a:endParaRPr sz="1800"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nybody"/>
                <a:ea typeface="Anybody"/>
                <a:cs typeface="Anybody"/>
                <a:sym typeface="Anybody"/>
              </a:rPr>
              <a:t>Mahaveer Bonagiri</a:t>
            </a:r>
            <a:endParaRPr sz="1800"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nybody"/>
                <a:ea typeface="Anybody"/>
                <a:cs typeface="Anybody"/>
                <a:sym typeface="Anybody"/>
              </a:rPr>
              <a:t>Gitika Jha (Team Representative)</a:t>
            </a:r>
            <a:endParaRPr sz="1800"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nybody"/>
                <a:ea typeface="Anybody"/>
                <a:cs typeface="Anybody"/>
                <a:sym typeface="Anybody"/>
              </a:rPr>
              <a:t>Navya Jain</a:t>
            </a:r>
            <a:endParaRPr sz="1800"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58" name="Google Shape;458;p37"/>
          <p:cNvSpPr txBox="1"/>
          <p:nvPr>
            <p:ph type="ctrTitle"/>
          </p:nvPr>
        </p:nvSpPr>
        <p:spPr>
          <a:xfrm>
            <a:off x="926400" y="664400"/>
            <a:ext cx="7291200" cy="172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00000"/>
                </a:solidFill>
              </a:rPr>
              <a:t>“Atfal Mafkoda”</a:t>
            </a:r>
            <a:endParaRPr sz="55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00000"/>
                </a:solidFill>
              </a:rPr>
              <a:t>Missing Children</a:t>
            </a:r>
            <a:endParaRPr sz="6300"/>
          </a:p>
        </p:txBody>
      </p:sp>
      <p:pic>
        <p:nvPicPr>
          <p:cNvPr id="459" name="Google Shape;4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1675" y="4055225"/>
            <a:ext cx="2392850" cy="10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0" y="3738825"/>
            <a:ext cx="1354925" cy="13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Analysis</a:t>
            </a:r>
            <a:endParaRPr/>
          </a:p>
        </p:txBody>
      </p:sp>
      <p:sp>
        <p:nvSpPr>
          <p:cNvPr id="522" name="Google Shape;522;p46"/>
          <p:cNvSpPr txBox="1"/>
          <p:nvPr/>
        </p:nvSpPr>
        <p:spPr>
          <a:xfrm>
            <a:off x="762000" y="1118150"/>
            <a:ext cx="3735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Experiment 1: Using Euclidean_l2 Metric</a:t>
            </a:r>
            <a:endParaRPr b="1"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Directory for Missing Individuals: </a:t>
            </a:r>
            <a:r>
              <a:rPr b="1"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missing</a:t>
            </a:r>
            <a:endParaRPr b="1"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Directory for Unknown </a:t>
            </a: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Individuals</a:t>
            </a: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</a:t>
            </a:r>
            <a:r>
              <a:rPr b="1"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missing</a:t>
            </a:r>
            <a:endParaRPr b="1"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Output File: matches_test_euclidianl2.csv</a:t>
            </a:r>
            <a:endParaRPr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Model: </a:t>
            </a:r>
            <a:r>
              <a:rPr b="1"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VGG-Face</a:t>
            </a:r>
            <a:endParaRPr b="1"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Metric: </a:t>
            </a:r>
            <a:r>
              <a:rPr b="1"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euclidean_l2</a:t>
            </a:r>
            <a:endParaRPr b="1"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Detector Backend: </a:t>
            </a:r>
            <a:r>
              <a:rPr b="1"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mtcnn</a:t>
            </a:r>
            <a:endParaRPr b="1"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Experiment 2: Using Cosine Metric</a:t>
            </a:r>
            <a:endParaRPr b="1"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Directory for Missing </a:t>
            </a: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Individuals</a:t>
            </a: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</a:t>
            </a:r>
            <a:r>
              <a:rPr b="1"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missing</a:t>
            </a:r>
            <a:endParaRPr b="1"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Directory for Unknown </a:t>
            </a: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Individuals</a:t>
            </a: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</a:t>
            </a:r>
            <a:r>
              <a:rPr b="1"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missing</a:t>
            </a:r>
            <a:endParaRPr b="1"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Output File: matches_test_cosine.csv</a:t>
            </a:r>
            <a:endParaRPr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Model: </a:t>
            </a:r>
            <a:r>
              <a:rPr b="1"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VGG-Face</a:t>
            </a:r>
            <a:endParaRPr b="1"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Metric: </a:t>
            </a:r>
            <a:r>
              <a:rPr b="1"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cosine</a:t>
            </a:r>
            <a:endParaRPr b="1"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Detector Backend: </a:t>
            </a:r>
            <a:r>
              <a:rPr b="1"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mtcnn</a:t>
            </a:r>
            <a:endParaRPr b="1"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523" name="Google Shape;5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750" y="1441225"/>
            <a:ext cx="4797800" cy="28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 Ranges</a:t>
            </a:r>
            <a:endParaRPr/>
          </a:p>
        </p:txBody>
      </p:sp>
      <p:pic>
        <p:nvPicPr>
          <p:cNvPr id="529" name="Google Shape;5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5" y="1587838"/>
            <a:ext cx="4374925" cy="2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72450"/>
            <a:ext cx="4520350" cy="27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7"/>
          <p:cNvSpPr txBox="1"/>
          <p:nvPr/>
        </p:nvSpPr>
        <p:spPr>
          <a:xfrm>
            <a:off x="809738" y="4424025"/>
            <a:ext cx="2816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Avg Pool Size:- 221</a:t>
            </a:r>
            <a:endParaRPr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532" name="Google Shape;532;p47"/>
          <p:cNvSpPr txBox="1"/>
          <p:nvPr/>
        </p:nvSpPr>
        <p:spPr>
          <a:xfrm>
            <a:off x="5423813" y="4339825"/>
            <a:ext cx="2816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Avg Pool Size:- 336</a:t>
            </a:r>
            <a:endParaRPr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</a:t>
            </a:r>
            <a:r>
              <a:rPr lang="en"/>
              <a:t> Matches</a:t>
            </a:r>
            <a:endParaRPr/>
          </a:p>
        </p:txBody>
      </p:sp>
      <p:pic>
        <p:nvPicPr>
          <p:cNvPr id="538" name="Google Shape;5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00" y="1429725"/>
            <a:ext cx="3918250" cy="26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700" y="1466025"/>
            <a:ext cx="4056626" cy="257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9"/>
          <p:cNvSpPr txBox="1"/>
          <p:nvPr>
            <p:ph type="title"/>
          </p:nvPr>
        </p:nvSpPr>
        <p:spPr>
          <a:xfrm>
            <a:off x="796550" y="429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</a:t>
            </a:r>
            <a:r>
              <a:rPr lang="en"/>
              <a:t> Ranges Vs First Match</a:t>
            </a:r>
            <a:endParaRPr/>
          </a:p>
        </p:txBody>
      </p:sp>
      <p:pic>
        <p:nvPicPr>
          <p:cNvPr id="545" name="Google Shape;5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25" y="1585225"/>
            <a:ext cx="3897575" cy="23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224" y="1585224"/>
            <a:ext cx="3760674" cy="223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Pools Vs First Match</a:t>
            </a:r>
            <a:endParaRPr/>
          </a:p>
        </p:txBody>
      </p:sp>
      <p:pic>
        <p:nvPicPr>
          <p:cNvPr id="552" name="Google Shape;5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275" y="1665250"/>
            <a:ext cx="4015301" cy="233015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0"/>
          <p:cNvSpPr txBox="1"/>
          <p:nvPr/>
        </p:nvSpPr>
        <p:spPr>
          <a:xfrm>
            <a:off x="229550" y="4110225"/>
            <a:ext cx="3903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</a:rPr>
              <a:t>Number of Case IDs with at least one match in the Pool:  223</a:t>
            </a:r>
            <a:endParaRPr sz="1050">
              <a:solidFill>
                <a:srgbClr val="000000"/>
              </a:solidFill>
            </a:endParaRPr>
          </a:p>
        </p:txBody>
      </p:sp>
      <p:sp>
        <p:nvSpPr>
          <p:cNvPr id="554" name="Google Shape;554;p50"/>
          <p:cNvSpPr txBox="1"/>
          <p:nvPr/>
        </p:nvSpPr>
        <p:spPr>
          <a:xfrm>
            <a:off x="4893425" y="4110225"/>
            <a:ext cx="3975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</a:rPr>
              <a:t>Number of Case IDs with at least one match in the Pool:  2</a:t>
            </a:r>
            <a:r>
              <a:rPr lang="en" sz="1050"/>
              <a:t>31</a:t>
            </a:r>
            <a:endParaRPr sz="1050">
              <a:solidFill>
                <a:srgbClr val="000000"/>
              </a:solidFill>
            </a:endParaRPr>
          </a:p>
        </p:txBody>
      </p:sp>
      <p:pic>
        <p:nvPicPr>
          <p:cNvPr id="555" name="Google Shape;55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50" y="1665250"/>
            <a:ext cx="3810549" cy="22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1"/>
          <p:cNvSpPr txBox="1"/>
          <p:nvPr>
            <p:ph type="title"/>
          </p:nvPr>
        </p:nvSpPr>
        <p:spPr>
          <a:xfrm>
            <a:off x="1933550" y="388000"/>
            <a:ext cx="55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Distance Metric: euclidean_l2 Vs cosine</a:t>
            </a:r>
            <a:endParaRPr sz="1800"/>
          </a:p>
        </p:txBody>
      </p:sp>
      <p:graphicFrame>
        <p:nvGraphicFramePr>
          <p:cNvPr id="561" name="Google Shape;561;p51"/>
          <p:cNvGraphicFramePr/>
          <p:nvPr/>
        </p:nvGraphicFramePr>
        <p:xfrm>
          <a:off x="1111075" y="1102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{3E0A0E89-E786-4282-A28F-0FBEB37F1313}</a:tableStyleId>
              </a:tblPr>
              <a:tblGrid>
                <a:gridCol w="2508225"/>
                <a:gridCol w="1958050"/>
                <a:gridCol w="2455550"/>
              </a:tblGrid>
              <a:tr h="391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Criteria</a:t>
                      </a:r>
                      <a:endParaRPr b="1" sz="1300" u="sng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 Euclidean_l2	</a:t>
                      </a:r>
                      <a:endParaRPr b="1" sz="130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Cosine </a:t>
                      </a:r>
                      <a:endParaRPr b="1" sz="1300"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Total Case IDs Evaluated</a:t>
                      </a:r>
                      <a:endParaRPr b="1" sz="1300" u="sng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249	</a:t>
                      </a:r>
                      <a:endParaRPr sz="130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249</a:t>
                      </a:r>
                      <a:endParaRPr sz="130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Case IDs with No Matches</a:t>
                      </a:r>
                      <a:endParaRPr b="1" sz="1300" u="sng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26</a:t>
                      </a:r>
                      <a:endParaRPr sz="1300"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18</a:t>
                      </a:r>
                      <a:endParaRPr sz="130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Case IDs with At Least One Match</a:t>
                      </a:r>
                      <a:endParaRPr sz="1300"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223	</a:t>
                      </a:r>
                      <a:endParaRPr sz="1300"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231</a:t>
                      </a:r>
                      <a:endParaRPr sz="130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Avg Pool Size</a:t>
                      </a:r>
                      <a:endParaRPr sz="1300"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Small  (221)</a:t>
                      </a:r>
                      <a:endParaRPr sz="1300"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Large (336)</a:t>
                      </a:r>
                      <a:endParaRPr sz="130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Probability of Finding Exact Match</a:t>
                      </a:r>
                      <a:endParaRPr sz="1300"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Good</a:t>
                      </a:r>
                      <a:endParaRPr sz="1300"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Slightly Higher</a:t>
                      </a:r>
                      <a:endParaRPr sz="130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Matches in Top 50 Pool</a:t>
                      </a:r>
                      <a:endParaRPr sz="1300"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85.7% (191/223)	</a:t>
                      </a:r>
                      <a:endParaRPr sz="1300"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86.6% (200/231)</a:t>
                      </a:r>
                      <a:endParaRPr sz="1300"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67" name="Google Shape;567;p52"/>
          <p:cNvSpPr txBox="1"/>
          <p:nvPr/>
        </p:nvSpPr>
        <p:spPr>
          <a:xfrm>
            <a:off x="599175" y="1017725"/>
            <a:ext cx="7661400" cy="4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Utilized MTCNN backend detector for its high efficiency in detecting images and used VGG-Face Model to recognize the faces.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Evaluated performance using Euclidean_l2 and Cosine metrics, both showed similar effectiveness in identifying the first match in a sample dataset.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Developed and deployed a machine learning pipeline that effectively  reduces the amount of photos a person needs to check in finding a missing individual.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code was made modular and strictly follows class structure, providing scope for future improvements.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Technology Stack </a:t>
            </a:r>
            <a:endParaRPr b="1" sz="15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Code: Python , DeepFace Module.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Deployment: Streamlit.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53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0"/>
            <a:ext cx="9144003" cy="5741548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3"/>
          <p:cNvSpPr txBox="1"/>
          <p:nvPr/>
        </p:nvSpPr>
        <p:spPr>
          <a:xfrm>
            <a:off x="2019425" y="1704300"/>
            <a:ext cx="5418600" cy="17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ntic Slab"/>
                <a:ea typeface="Antic Slab"/>
                <a:cs typeface="Antic Slab"/>
                <a:sym typeface="Antic Slab"/>
              </a:rPr>
              <a:t>Thank you! </a:t>
            </a:r>
            <a:endParaRPr b="1" sz="3600"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ntic Slab"/>
                <a:ea typeface="Antic Slab"/>
                <a:cs typeface="Antic Slab"/>
                <a:sym typeface="Antic Slab"/>
              </a:rPr>
              <a:t>Questions?</a:t>
            </a:r>
            <a:endParaRPr b="1" sz="3600">
              <a:latin typeface="Antic Slab"/>
              <a:ea typeface="Antic Slab"/>
              <a:cs typeface="Antic Slab"/>
              <a:sym typeface="Antic Sla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8"/>
          <p:cNvSpPr txBox="1"/>
          <p:nvPr>
            <p:ph type="title"/>
          </p:nvPr>
        </p:nvSpPr>
        <p:spPr>
          <a:xfrm>
            <a:off x="720000" y="33765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66" name="Google Shape;466;p38"/>
          <p:cNvSpPr txBox="1"/>
          <p:nvPr/>
        </p:nvSpPr>
        <p:spPr>
          <a:xfrm>
            <a:off x="720000" y="3888225"/>
            <a:ext cx="8028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61079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The primary goal of this project is to design and implement an machine learning pipeline that effectively and efficiently identifies missing individuals within a large and diverse unspecified group of individuals.</a:t>
            </a:r>
            <a:endParaRPr/>
          </a:p>
        </p:txBody>
      </p:sp>
      <p:sp>
        <p:nvSpPr>
          <p:cNvPr id="467" name="Google Shape;467;p38"/>
          <p:cNvSpPr txBox="1"/>
          <p:nvPr>
            <p:ph type="title"/>
          </p:nvPr>
        </p:nvSpPr>
        <p:spPr>
          <a:xfrm>
            <a:off x="720000" y="123600"/>
            <a:ext cx="74544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CLIENT</a:t>
            </a:r>
            <a:endParaRPr/>
          </a:p>
        </p:txBody>
      </p:sp>
      <p:pic>
        <p:nvPicPr>
          <p:cNvPr id="468" name="Google Shape;4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60090"/>
            <a:ext cx="1765008" cy="93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1391" y="920921"/>
            <a:ext cx="1424933" cy="1055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2737" y="981222"/>
            <a:ext cx="2329626" cy="1092566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8"/>
          <p:cNvSpPr txBox="1"/>
          <p:nvPr/>
        </p:nvSpPr>
        <p:spPr>
          <a:xfrm>
            <a:off x="861695" y="2152442"/>
            <a:ext cx="14817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472" name="Google Shape;472;p38"/>
          <p:cNvSpPr txBox="1"/>
          <p:nvPr/>
        </p:nvSpPr>
        <p:spPr>
          <a:xfrm>
            <a:off x="774598" y="2110218"/>
            <a:ext cx="1655700" cy="9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Cairo, Egypt</a:t>
            </a:r>
            <a:b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</a:br>
            <a:endParaRPr sz="1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2015</a:t>
            </a:r>
            <a:endParaRPr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ybody"/>
              <a:ea typeface="Anybody"/>
              <a:cs typeface="Anybody"/>
              <a:sym typeface="Anybod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2942344" y="2091076"/>
            <a:ext cx="2242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nybody"/>
                <a:ea typeface="Anybody"/>
                <a:cs typeface="Anybody"/>
                <a:sym typeface="Anybody"/>
              </a:rPr>
              <a:t>Reunites Missing People</a:t>
            </a:r>
            <a:br>
              <a:rPr lang="en" sz="2000">
                <a:latin typeface="Anybody"/>
                <a:ea typeface="Anybody"/>
                <a:cs typeface="Anybody"/>
                <a:sym typeface="Anybody"/>
              </a:rPr>
            </a:br>
            <a:r>
              <a:rPr lang="en" sz="2000">
                <a:latin typeface="Anybody"/>
                <a:ea typeface="Anybody"/>
                <a:cs typeface="Anybody"/>
                <a:sym typeface="Anybody"/>
              </a:rPr>
              <a:t>3000</a:t>
            </a:r>
            <a:r>
              <a:rPr lang="en" sz="2900">
                <a:latin typeface="Anybody"/>
                <a:ea typeface="Anybody"/>
                <a:cs typeface="Anybody"/>
                <a:sym typeface="Anybody"/>
              </a:rPr>
              <a:t>+</a:t>
            </a:r>
            <a:endParaRPr sz="2900"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74" name="Google Shape;474;p38"/>
          <p:cNvSpPr txBox="1"/>
          <p:nvPr/>
        </p:nvSpPr>
        <p:spPr>
          <a:xfrm>
            <a:off x="5697335" y="1990656"/>
            <a:ext cx="2275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nybody"/>
                <a:ea typeface="Anybody"/>
                <a:cs typeface="Anybody"/>
                <a:sym typeface="Anybody"/>
              </a:rPr>
              <a:t>2M</a:t>
            </a:r>
            <a:r>
              <a:rPr lang="en" sz="2900">
                <a:latin typeface="Anybody"/>
                <a:ea typeface="Anybody"/>
                <a:cs typeface="Anybody"/>
                <a:sym typeface="Anybody"/>
              </a:rPr>
              <a:t>+</a:t>
            </a:r>
            <a:br>
              <a:rPr lang="en" sz="2900">
                <a:latin typeface="Anybody"/>
                <a:ea typeface="Anybody"/>
                <a:cs typeface="Anybody"/>
                <a:sym typeface="Anybody"/>
              </a:rPr>
            </a:br>
            <a:r>
              <a:rPr lang="en" sz="2000">
                <a:latin typeface="Anybody"/>
                <a:ea typeface="Anybody"/>
                <a:cs typeface="Anybody"/>
                <a:sym typeface="Anybody"/>
              </a:rPr>
              <a:t>Most Influential Initiative 2020</a:t>
            </a:r>
            <a:endParaRPr sz="2000"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9"/>
          <p:cNvSpPr txBox="1"/>
          <p:nvPr>
            <p:ph idx="4" type="subTitle"/>
          </p:nvPr>
        </p:nvSpPr>
        <p:spPr>
          <a:xfrm>
            <a:off x="241350" y="1056275"/>
            <a:ext cx="3787200" cy="32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case['id']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case_code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Case_status</a:t>
            </a:r>
            <a:endParaRPr b="1"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Post_id </a:t>
            </a:r>
            <a:r>
              <a:rPr lang="en" sz="1100"/>
              <a:t>- can be multiple</a:t>
            </a:r>
            <a:endParaRPr b="1"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post_url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post_text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post_time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	</a:t>
            </a:r>
            <a:r>
              <a:rPr b="1" lang="en" sz="1100"/>
              <a:t>photo_id </a:t>
            </a:r>
            <a:r>
              <a:rPr lang="en" sz="1100"/>
              <a:t>  - can be multiple</a:t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ocr_text</a:t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face_boxes</a:t>
            </a:r>
            <a:endParaRPr b="1"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Preview_url</a:t>
            </a:r>
            <a:endParaRPr sz="11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enhanced_id</a:t>
            </a:r>
            <a:endParaRPr sz="1100"/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original_face_box</a:t>
            </a:r>
            <a:endParaRPr sz="1100"/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enhanced_face</a:t>
            </a:r>
            <a:endParaRPr sz="1100"/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Signed_url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480" name="Google Shape;480;p39"/>
          <p:cNvSpPr txBox="1"/>
          <p:nvPr>
            <p:ph idx="4" type="subTitle"/>
          </p:nvPr>
        </p:nvSpPr>
        <p:spPr>
          <a:xfrm>
            <a:off x="4572000" y="1056275"/>
            <a:ext cx="4240800" cy="3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image_data</a:t>
            </a:r>
            <a:r>
              <a:rPr lang="en" sz="1000"/>
              <a:t>/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│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├── </a:t>
            </a:r>
            <a:r>
              <a:rPr b="1" lang="en" sz="1000"/>
              <a:t>missing_info.csv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│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└───[</a:t>
            </a:r>
            <a:r>
              <a:rPr b="1" lang="en" sz="1000"/>
              <a:t>case_status</a:t>
            </a:r>
            <a:r>
              <a:rPr lang="en" sz="1000"/>
              <a:t>]/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│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└───[</a:t>
            </a:r>
            <a:r>
              <a:rPr b="1" lang="en" sz="1000"/>
              <a:t>case_id]</a:t>
            </a:r>
            <a:r>
              <a:rPr lang="en" sz="1000"/>
              <a:t>/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│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├───</a:t>
            </a:r>
            <a:r>
              <a:rPr b="1" lang="en" sz="1000"/>
              <a:t>photos</a:t>
            </a:r>
            <a:r>
              <a:rPr lang="en" sz="1000"/>
              <a:t>/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│</a:t>
            </a:r>
            <a:br>
              <a:rPr lang="en" sz="1000"/>
            </a:br>
            <a:r>
              <a:rPr lang="en" sz="1000"/>
              <a:t>        └───……………..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├───</a:t>
            </a:r>
            <a:r>
              <a:rPr b="1" lang="en" sz="1000"/>
              <a:t>enhanced</a:t>
            </a:r>
            <a:r>
              <a:rPr lang="en" sz="1000"/>
              <a:t>/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│   ├───[case_id]_post_0_enhanced_0.png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│   ├───[case_id]_post_0_enhanced_1.png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│   └───...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│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├───</a:t>
            </a:r>
            <a:r>
              <a:rPr b="1" lang="en" sz="1000"/>
              <a:t>photos_boxed</a:t>
            </a:r>
            <a:r>
              <a:rPr lang="en" sz="1000"/>
              <a:t>/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│</a:t>
            </a:r>
            <a:br>
              <a:rPr lang="en" sz="1000"/>
            </a:br>
            <a:r>
              <a:rPr lang="en" sz="1000"/>
              <a:t>        └───……………..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└───</a:t>
            </a:r>
            <a:r>
              <a:rPr b="1" lang="en" sz="1000"/>
              <a:t>enhanced_boxed</a:t>
            </a:r>
            <a:r>
              <a:rPr lang="en" sz="1000"/>
              <a:t>/</a:t>
            </a:r>
            <a:br>
              <a:rPr lang="en" sz="1000"/>
            </a:br>
            <a:r>
              <a:rPr lang="en" sz="1000"/>
              <a:t>        │</a:t>
            </a:r>
            <a:br>
              <a:rPr lang="en" sz="1000"/>
            </a:br>
            <a:r>
              <a:rPr lang="en" sz="1000"/>
              <a:t>        └───……………..</a:t>
            </a:r>
            <a:endParaRPr sz="1000"/>
          </a:p>
        </p:txBody>
      </p:sp>
      <p:sp>
        <p:nvSpPr>
          <p:cNvPr id="481" name="Google Shape;481;p39"/>
          <p:cNvSpPr txBox="1"/>
          <p:nvPr/>
        </p:nvSpPr>
        <p:spPr>
          <a:xfrm>
            <a:off x="1327500" y="498250"/>
            <a:ext cx="161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Given Data </a:t>
            </a:r>
            <a:endParaRPr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82" name="Google Shape;482;p39"/>
          <p:cNvSpPr txBox="1"/>
          <p:nvPr/>
        </p:nvSpPr>
        <p:spPr>
          <a:xfrm>
            <a:off x="5424000" y="498250"/>
            <a:ext cx="252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Organized </a:t>
            </a: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Data</a:t>
            </a:r>
            <a:endParaRPr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pic>
        <p:nvPicPr>
          <p:cNvPr id="488" name="Google Shape;4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0" y="1362675"/>
            <a:ext cx="3875625" cy="272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0"/>
          <p:cNvPicPr preferRelativeResize="0"/>
          <p:nvPr/>
        </p:nvPicPr>
        <p:blipFill rotWithShape="1">
          <a:blip r:embed="rId4">
            <a:alphaModFix/>
          </a:blip>
          <a:srcRect b="0" l="4507" r="0" t="0"/>
          <a:stretch/>
        </p:blipFill>
        <p:spPr>
          <a:xfrm>
            <a:off x="4157325" y="1362675"/>
            <a:ext cx="4986676" cy="3107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1"/>
          <p:cNvSpPr txBox="1"/>
          <p:nvPr>
            <p:ph type="title"/>
          </p:nvPr>
        </p:nvSpPr>
        <p:spPr>
          <a:xfrm>
            <a:off x="375575" y="2285400"/>
            <a:ext cx="41019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  <p:pic>
        <p:nvPicPr>
          <p:cNvPr id="495" name="Google Shape;4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50"/>
            <a:ext cx="3472100" cy="501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750" y="276675"/>
            <a:ext cx="6010499" cy="35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2"/>
          <p:cNvSpPr txBox="1"/>
          <p:nvPr/>
        </p:nvSpPr>
        <p:spPr>
          <a:xfrm>
            <a:off x="447300" y="4091600"/>
            <a:ext cx="824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Char char="●"/>
            </a:pP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We used MTCNN backend detector.  As we can see in the graph above, this choice resulted in a significant reduction of images being discarded, effectively maximizing the use of our dataset.</a:t>
            </a:r>
            <a:endParaRPr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7000"/>
            <a:ext cx="8839204" cy="4609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00" y="152400"/>
            <a:ext cx="846979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45" title="Screen Recording 2023-12-12 at 2.09.13 P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0626" y="93150"/>
            <a:ext cx="6122750" cy="45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Forecast Analysis Meeting by Slidesgo">
  <a:themeElements>
    <a:clrScheme name="Simple Light">
      <a:dk1>
        <a:srgbClr val="191919"/>
      </a:dk1>
      <a:lt1>
        <a:srgbClr val="FFFFFF"/>
      </a:lt1>
      <a:dk2>
        <a:srgbClr val="EFEFEF"/>
      </a:dk2>
      <a:lt2>
        <a:srgbClr val="CCCCCC"/>
      </a:lt2>
      <a:accent1>
        <a:srgbClr val="99999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